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19b3584d0141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6ba45fb9964319"/>
  </p:sldMasterIdLst>
  <p:sldIdLst>
    <p:sldId xmlns:r="http://schemas.openxmlformats.org/officeDocument/2006/relationships" id="256" r:id="R4df7c38f246241a4"/>
    <p:sldId xmlns:r="http://schemas.openxmlformats.org/officeDocument/2006/relationships" id="257" r:id="Raef0e49a99cc4347"/>
    <p:sldId xmlns:r="http://schemas.openxmlformats.org/officeDocument/2006/relationships" id="258" r:id="Rd98f48a8f7fd4bf5"/>
    <p:sldId xmlns:r="http://schemas.openxmlformats.org/officeDocument/2006/relationships" id="259" r:id="Rda06f86f44e24e89"/>
    <p:sldId xmlns:r="http://schemas.openxmlformats.org/officeDocument/2006/relationships" id="260" r:id="R138a5a4342ed427d"/>
    <p:sldId xmlns:r="http://schemas.openxmlformats.org/officeDocument/2006/relationships" id="261" r:id="Rb8663d1a2445413f"/>
    <p:sldId xmlns:r="http://schemas.openxmlformats.org/officeDocument/2006/relationships" id="262" r:id="R815c802af31d47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6ba45fb9964319" /><Relationship Type="http://schemas.openxmlformats.org/officeDocument/2006/relationships/slide" Target="/ppt/slides/slide1.xml" Id="R4df7c38f246241a4" /><Relationship Type="http://schemas.openxmlformats.org/officeDocument/2006/relationships/slide" Target="/ppt/slides/slide2.xml" Id="Raef0e49a99cc4347" /><Relationship Type="http://schemas.openxmlformats.org/officeDocument/2006/relationships/slide" Target="/ppt/slides/slide3.xml" Id="Rd98f48a8f7fd4bf5" /><Relationship Type="http://schemas.openxmlformats.org/officeDocument/2006/relationships/slide" Target="/ppt/slides/slide4.xml" Id="Rda06f86f44e24e89" /><Relationship Type="http://schemas.openxmlformats.org/officeDocument/2006/relationships/slide" Target="/ppt/slides/slide5.xml" Id="R138a5a4342ed427d" /><Relationship Type="http://schemas.openxmlformats.org/officeDocument/2006/relationships/slide" Target="/ppt/slides/slide6.xml" Id="Rb8663d1a2445413f" /><Relationship Type="http://schemas.openxmlformats.org/officeDocument/2006/relationships/slide" Target="/ppt/slides/slide7.xml" Id="R815c802af31d47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1c13c496cd47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1994d93224930" /><Relationship Type="http://schemas.openxmlformats.org/officeDocument/2006/relationships/theme" Target="/ppt/slideMasters/theme/theme1.xml" Id="R4ed657ee7c3244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31994d932249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2218707f949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3c887e72149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53771db2d4a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f53e61f4f4b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f4f3a662e49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4feacabcf41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d549fc8a643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GBA VVS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GBA VVS RÅDGIVNING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467 415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5 205 008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5 218 084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BAKKAN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Stokkanvegen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7507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gisle.bakkan@gmail.com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915 083 196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GBA VVS RÅDGIVNING AS</a:t>
            </a:r>
          </a:p>
        </p:txBody>
      </p:sp>
    </p:spTree>
  </p:cSld>
  <p:clrMapOvr>
    <a:masterClrMapping xmlns:a="http://schemas.openxmlformats.org/drawingml/2006/main"/>
  </p:clrMapOvr>
</p:sld>
</file>