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9162c469a4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bc1cb402e846cd"/>
  </p:sldMasterIdLst>
  <p:sldIdLst>
    <p:sldId xmlns:r="http://schemas.openxmlformats.org/officeDocument/2006/relationships" id="256" r:id="R3bc2eda84f694081"/>
    <p:sldId xmlns:r="http://schemas.openxmlformats.org/officeDocument/2006/relationships" id="257" r:id="R7ce0dafea2594af9"/>
    <p:sldId xmlns:r="http://schemas.openxmlformats.org/officeDocument/2006/relationships" id="258" r:id="R5d0b004c8c2540c4"/>
    <p:sldId xmlns:r="http://schemas.openxmlformats.org/officeDocument/2006/relationships" id="259" r:id="Rb1268fd76df74a50"/>
    <p:sldId xmlns:r="http://schemas.openxmlformats.org/officeDocument/2006/relationships" id="260" r:id="R98a2131cf7fc4b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c1cb402e846cd" /><Relationship Type="http://schemas.openxmlformats.org/officeDocument/2006/relationships/slide" Target="/ppt/slides/slide1.xml" Id="R3bc2eda84f694081" /><Relationship Type="http://schemas.openxmlformats.org/officeDocument/2006/relationships/slide" Target="/ppt/slides/slide2.xml" Id="R7ce0dafea2594af9" /><Relationship Type="http://schemas.openxmlformats.org/officeDocument/2006/relationships/slide" Target="/ppt/slides/slide3.xml" Id="R5d0b004c8c2540c4" /><Relationship Type="http://schemas.openxmlformats.org/officeDocument/2006/relationships/slide" Target="/ppt/slides/slide4.xml" Id="Rb1268fd76df74a50" /><Relationship Type="http://schemas.openxmlformats.org/officeDocument/2006/relationships/slide" Target="/ppt/slides/slide5.xml" Id="R98a2131cf7fc4b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afc177773943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cf47760af4e71" /><Relationship Type="http://schemas.openxmlformats.org/officeDocument/2006/relationships/theme" Target="/ppt/slideMasters/theme/theme1.xml" Id="Rc40af60c9d0b41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9cf47760af4e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3331378c44d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9c2cd269940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a0609ca864d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ebc8ab45a49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3b135d16e4f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OTO TOBAKK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OTO TOBAKK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