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4a0693c3b22459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3768041eef64b68"/>
  </p:sldMasterIdLst>
  <p:sldIdLst>
    <p:sldId xmlns:r="http://schemas.openxmlformats.org/officeDocument/2006/relationships" id="256" r:id="R074f057e0c8f4d62"/>
    <p:sldId xmlns:r="http://schemas.openxmlformats.org/officeDocument/2006/relationships" id="257" r:id="Rf6122d03c3db483e"/>
    <p:sldId xmlns:r="http://schemas.openxmlformats.org/officeDocument/2006/relationships" id="258" r:id="R2d037a78efad4f4b"/>
    <p:sldId xmlns:r="http://schemas.openxmlformats.org/officeDocument/2006/relationships" id="259" r:id="R2c385dd2dee342b9"/>
    <p:sldId xmlns:r="http://schemas.openxmlformats.org/officeDocument/2006/relationships" id="260" r:id="Rfad41f6f4aaf4da2"/>
    <p:sldId xmlns:r="http://schemas.openxmlformats.org/officeDocument/2006/relationships" id="261" r:id="Rae0ac37aa89d4b16"/>
    <p:sldId xmlns:r="http://schemas.openxmlformats.org/officeDocument/2006/relationships" id="262" r:id="R89893a999a0840d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3768041eef64b68" /><Relationship Type="http://schemas.openxmlformats.org/officeDocument/2006/relationships/slide" Target="/ppt/slides/slide1.xml" Id="R074f057e0c8f4d62" /><Relationship Type="http://schemas.openxmlformats.org/officeDocument/2006/relationships/slide" Target="/ppt/slides/slide2.xml" Id="Rf6122d03c3db483e" /><Relationship Type="http://schemas.openxmlformats.org/officeDocument/2006/relationships/slide" Target="/ppt/slides/slide3.xml" Id="R2d037a78efad4f4b" /><Relationship Type="http://schemas.openxmlformats.org/officeDocument/2006/relationships/slide" Target="/ppt/slides/slide4.xml" Id="R2c385dd2dee342b9" /><Relationship Type="http://schemas.openxmlformats.org/officeDocument/2006/relationships/slide" Target="/ppt/slides/slide5.xml" Id="Rfad41f6f4aaf4da2" /><Relationship Type="http://schemas.openxmlformats.org/officeDocument/2006/relationships/slide" Target="/ppt/slides/slide6.xml" Id="Rae0ac37aa89d4b16" /><Relationship Type="http://schemas.openxmlformats.org/officeDocument/2006/relationships/slide" Target="/ppt/slides/slide7.xml" Id="R89893a999a0840d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e34d6a14876409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7fe060b78a4537" /><Relationship Type="http://schemas.openxmlformats.org/officeDocument/2006/relationships/theme" Target="/ppt/slideMasters/theme/theme1.xml" Id="R24c9d8aacc30486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e7fe060b78a453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d8966ad795434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bc93c395494b3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ce445e6de2473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694559fc354c2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9324b3ac54482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bfd2917b80410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3f1b72d973454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PRYDZ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PRYDZ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PRYDZ EIENDOM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PRYDZ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PRYDZ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PRYDZ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278 568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163 510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2 323 711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27 440 682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30 092 812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PRYDZ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ARNE PRYDZ GLADHAUG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PRYDZ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Pilestredet Park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0176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915 024 173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PRYDZ EIENDOM AS</a:t>
            </a:r>
          </a:p>
        </p:txBody>
      </p:sp>
    </p:spTree>
  </p:cSld>
  <p:clrMapOvr>
    <a:masterClrMapping xmlns:a="http://schemas.openxmlformats.org/drawingml/2006/main"/>
  </p:clrMapOvr>
</p:sld>
</file>