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0fc776d35340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e86eb1b800424a"/>
  </p:sldMasterIdLst>
  <p:sldIdLst>
    <p:sldId xmlns:r="http://schemas.openxmlformats.org/officeDocument/2006/relationships" id="256" r:id="R8c60d3a737454e18"/>
    <p:sldId xmlns:r="http://schemas.openxmlformats.org/officeDocument/2006/relationships" id="257" r:id="R132ef1f86c8c47bc"/>
    <p:sldId xmlns:r="http://schemas.openxmlformats.org/officeDocument/2006/relationships" id="258" r:id="Ra8312d29e0cf4aeb"/>
    <p:sldId xmlns:r="http://schemas.openxmlformats.org/officeDocument/2006/relationships" id="259" r:id="R836f9d484b224f07"/>
    <p:sldId xmlns:r="http://schemas.openxmlformats.org/officeDocument/2006/relationships" id="260" r:id="R1ddaab3ce8b04682"/>
    <p:sldId xmlns:r="http://schemas.openxmlformats.org/officeDocument/2006/relationships" id="261" r:id="R288784b3b4a849f6"/>
    <p:sldId xmlns:r="http://schemas.openxmlformats.org/officeDocument/2006/relationships" id="262" r:id="Rbeb3f697306841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e86eb1b800424a" /><Relationship Type="http://schemas.openxmlformats.org/officeDocument/2006/relationships/slide" Target="/ppt/slides/slide1.xml" Id="R8c60d3a737454e18" /><Relationship Type="http://schemas.openxmlformats.org/officeDocument/2006/relationships/slide" Target="/ppt/slides/slide2.xml" Id="R132ef1f86c8c47bc" /><Relationship Type="http://schemas.openxmlformats.org/officeDocument/2006/relationships/slide" Target="/ppt/slides/slide3.xml" Id="Ra8312d29e0cf4aeb" /><Relationship Type="http://schemas.openxmlformats.org/officeDocument/2006/relationships/slide" Target="/ppt/slides/slide4.xml" Id="R836f9d484b224f07" /><Relationship Type="http://schemas.openxmlformats.org/officeDocument/2006/relationships/slide" Target="/ppt/slides/slide5.xml" Id="R1ddaab3ce8b04682" /><Relationship Type="http://schemas.openxmlformats.org/officeDocument/2006/relationships/slide" Target="/ppt/slides/slide6.xml" Id="R288784b3b4a849f6" /><Relationship Type="http://schemas.openxmlformats.org/officeDocument/2006/relationships/slide" Target="/ppt/slides/slide7.xml" Id="Rbeb3f697306841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93e2b809264b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3c0b088d74fc0" /><Relationship Type="http://schemas.openxmlformats.org/officeDocument/2006/relationships/theme" Target="/ppt/slideMasters/theme/theme1.xml" Id="R5609f8dcca104f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23c0b088d74f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a75bfaf8640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ea606710c45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d0efdb05249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fc7a10ef64c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f419f807446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c37fbac5946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91417e6414d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SKIPARVIKEN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SKIPARVIKEN INVEST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501 151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5 324 478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5 308 274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ISAKSEN ÅSMUND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Skiparviklia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asmund.isaksen@gmail.com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915 017 347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