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38355d845a46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e3f26951da4119"/>
  </p:sldMasterIdLst>
  <p:sldIdLst>
    <p:sldId xmlns:r="http://schemas.openxmlformats.org/officeDocument/2006/relationships" id="256" r:id="Rd3485c564f5648a6"/>
    <p:sldId xmlns:r="http://schemas.openxmlformats.org/officeDocument/2006/relationships" id="257" r:id="Ra3d44df678694815"/>
    <p:sldId xmlns:r="http://schemas.openxmlformats.org/officeDocument/2006/relationships" id="258" r:id="Re9b4517a637146ba"/>
    <p:sldId xmlns:r="http://schemas.openxmlformats.org/officeDocument/2006/relationships" id="259" r:id="R85eed9fde4a744a8"/>
    <p:sldId xmlns:r="http://schemas.openxmlformats.org/officeDocument/2006/relationships" id="260" r:id="Rcb1c0de7458c4681"/>
    <p:sldId xmlns:r="http://schemas.openxmlformats.org/officeDocument/2006/relationships" id="261" r:id="R6b0bd9242d4b4a6e"/>
    <p:sldId xmlns:r="http://schemas.openxmlformats.org/officeDocument/2006/relationships" id="262" r:id="R28ddefd5805341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e3f26951da4119" /><Relationship Type="http://schemas.openxmlformats.org/officeDocument/2006/relationships/slide" Target="/ppt/slides/slide1.xml" Id="Rd3485c564f5648a6" /><Relationship Type="http://schemas.openxmlformats.org/officeDocument/2006/relationships/slide" Target="/ppt/slides/slide2.xml" Id="Ra3d44df678694815" /><Relationship Type="http://schemas.openxmlformats.org/officeDocument/2006/relationships/slide" Target="/ppt/slides/slide3.xml" Id="Re9b4517a637146ba" /><Relationship Type="http://schemas.openxmlformats.org/officeDocument/2006/relationships/slide" Target="/ppt/slides/slide4.xml" Id="R85eed9fde4a744a8" /><Relationship Type="http://schemas.openxmlformats.org/officeDocument/2006/relationships/slide" Target="/ppt/slides/slide5.xml" Id="Rcb1c0de7458c4681" /><Relationship Type="http://schemas.openxmlformats.org/officeDocument/2006/relationships/slide" Target="/ppt/slides/slide6.xml" Id="R6b0bd9242d4b4a6e" /><Relationship Type="http://schemas.openxmlformats.org/officeDocument/2006/relationships/slide" Target="/ppt/slides/slide7.xml" Id="R28ddefd5805341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b868ca95cf48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939c429bc4fe1" /><Relationship Type="http://schemas.openxmlformats.org/officeDocument/2006/relationships/theme" Target="/ppt/slideMasters/theme/theme1.xml" Id="R012d473b583744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4939c429bc4f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a37105fd445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82a189b0c4b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f1fedd2ee48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d8e25234c4b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94fb90e9c46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ec660a6444a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5e2174bd04c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PESTUA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PESTUA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PESTUA INVEST AS ble etablert [år] og holder til i Eresfjord.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PESTUA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PESTUA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PESTUA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304 036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2 007 344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4 609 667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PESTUA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KÅRE ØVERÅS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OLAUG ØVERÅS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PESTUA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Øverås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6470 Eresfjord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23 42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henning.overaas@nessetpost.no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914 999 170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PESTUA INVEST AS</a:t>
            </a:r>
          </a:p>
        </p:txBody>
      </p:sp>
    </p:spTree>
  </p:cSld>
  <p:clrMapOvr>
    <a:masterClrMapping xmlns:a="http://schemas.openxmlformats.org/drawingml/2006/main"/>
  </p:clrMapOvr>
</p:sld>
</file>