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62e6dda8745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b6a0f319084a0e"/>
  </p:sldMasterIdLst>
  <p:sldIdLst>
    <p:sldId xmlns:r="http://schemas.openxmlformats.org/officeDocument/2006/relationships" id="256" r:id="R691562e463c141a6"/>
    <p:sldId xmlns:r="http://schemas.openxmlformats.org/officeDocument/2006/relationships" id="257" r:id="R87ea686fc71b4a4c"/>
    <p:sldId xmlns:r="http://schemas.openxmlformats.org/officeDocument/2006/relationships" id="258" r:id="R78d33b5032b9421a"/>
    <p:sldId xmlns:r="http://schemas.openxmlformats.org/officeDocument/2006/relationships" id="259" r:id="Rfa53b4613d954b81"/>
    <p:sldId xmlns:r="http://schemas.openxmlformats.org/officeDocument/2006/relationships" id="260" r:id="R3d85ae6460c94c3a"/>
    <p:sldId xmlns:r="http://schemas.openxmlformats.org/officeDocument/2006/relationships" id="261" r:id="R7ff6a26660ba421f"/>
    <p:sldId xmlns:r="http://schemas.openxmlformats.org/officeDocument/2006/relationships" id="262" r:id="Reb08b109ad5f4a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b6a0f319084a0e" /><Relationship Type="http://schemas.openxmlformats.org/officeDocument/2006/relationships/slide" Target="/ppt/slides/slide1.xml" Id="R691562e463c141a6" /><Relationship Type="http://schemas.openxmlformats.org/officeDocument/2006/relationships/slide" Target="/ppt/slides/slide2.xml" Id="R87ea686fc71b4a4c" /><Relationship Type="http://schemas.openxmlformats.org/officeDocument/2006/relationships/slide" Target="/ppt/slides/slide3.xml" Id="R78d33b5032b9421a" /><Relationship Type="http://schemas.openxmlformats.org/officeDocument/2006/relationships/slide" Target="/ppt/slides/slide4.xml" Id="Rfa53b4613d954b81" /><Relationship Type="http://schemas.openxmlformats.org/officeDocument/2006/relationships/slide" Target="/ppt/slides/slide5.xml" Id="R3d85ae6460c94c3a" /><Relationship Type="http://schemas.openxmlformats.org/officeDocument/2006/relationships/slide" Target="/ppt/slides/slide6.xml" Id="R7ff6a26660ba421f" /><Relationship Type="http://schemas.openxmlformats.org/officeDocument/2006/relationships/slide" Target="/ppt/slides/slide7.xml" Id="Reb08b109ad5f4a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f2aa71aded48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2d52dc26c466b" /><Relationship Type="http://schemas.openxmlformats.org/officeDocument/2006/relationships/theme" Target="/ppt/slideMasters/theme/theme1.xml" Id="Reb0a00fe3f5544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d2d52dc26c46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fb83f6584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f46e9136f8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f153a9cb6844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d52a6b96844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c4ad361a40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087760156a43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14213125849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HENKA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48 262 419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8 847 924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7 036 955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20 192 089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administrasjon@henka.no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