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befe7e7be540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46d32d27b246db"/>
  </p:sldMasterIdLst>
  <p:sldIdLst>
    <p:sldId xmlns:r="http://schemas.openxmlformats.org/officeDocument/2006/relationships" id="256" r:id="Re3fca1b3e42e4db3"/>
    <p:sldId xmlns:r="http://schemas.openxmlformats.org/officeDocument/2006/relationships" id="257" r:id="R46e53c689ccc4262"/>
    <p:sldId xmlns:r="http://schemas.openxmlformats.org/officeDocument/2006/relationships" id="258" r:id="R4c69c56635af46fd"/>
    <p:sldId xmlns:r="http://schemas.openxmlformats.org/officeDocument/2006/relationships" id="259" r:id="Rf8110c52d8a743a3"/>
    <p:sldId xmlns:r="http://schemas.openxmlformats.org/officeDocument/2006/relationships" id="260" r:id="Ra3e0554a8e9a41ef"/>
    <p:sldId xmlns:r="http://schemas.openxmlformats.org/officeDocument/2006/relationships" id="261" r:id="R5a5d9cc786d44ac8"/>
    <p:sldId xmlns:r="http://schemas.openxmlformats.org/officeDocument/2006/relationships" id="262" r:id="R89a876519873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6d32d27b246db" /><Relationship Type="http://schemas.openxmlformats.org/officeDocument/2006/relationships/slide" Target="/ppt/slides/slide1.xml" Id="Re3fca1b3e42e4db3" /><Relationship Type="http://schemas.openxmlformats.org/officeDocument/2006/relationships/slide" Target="/ppt/slides/slide2.xml" Id="R46e53c689ccc4262" /><Relationship Type="http://schemas.openxmlformats.org/officeDocument/2006/relationships/slide" Target="/ppt/slides/slide3.xml" Id="R4c69c56635af46fd" /><Relationship Type="http://schemas.openxmlformats.org/officeDocument/2006/relationships/slide" Target="/ppt/slides/slide4.xml" Id="Rf8110c52d8a743a3" /><Relationship Type="http://schemas.openxmlformats.org/officeDocument/2006/relationships/slide" Target="/ppt/slides/slide5.xml" Id="Ra3e0554a8e9a41ef" /><Relationship Type="http://schemas.openxmlformats.org/officeDocument/2006/relationships/slide" Target="/ppt/slides/slide6.xml" Id="R5a5d9cc786d44ac8" /><Relationship Type="http://schemas.openxmlformats.org/officeDocument/2006/relationships/slide" Target="/ppt/slides/slide7.xml" Id="R89a876519873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0a61828fe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f3a1158954819" /><Relationship Type="http://schemas.openxmlformats.org/officeDocument/2006/relationships/theme" Target="/ppt/slideMasters/theme/theme1.xml" Id="R85c55e38fe204d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df3a11589548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639637cd84b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801e31505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49857cb5043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1a3a574854e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b0b6e56f84f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4f611b69d4e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8c17b621c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2 388 815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12 222 891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ALEXANDER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914 948 053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