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7455962d8248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1b3ef626774790"/>
  </p:sldMasterIdLst>
  <p:sldIdLst>
    <p:sldId xmlns:r="http://schemas.openxmlformats.org/officeDocument/2006/relationships" id="256" r:id="Rf0f0e6e7c014481e"/>
    <p:sldId xmlns:r="http://schemas.openxmlformats.org/officeDocument/2006/relationships" id="257" r:id="R78dcf712b9d0448d"/>
    <p:sldId xmlns:r="http://schemas.openxmlformats.org/officeDocument/2006/relationships" id="258" r:id="R526e66fa4d03468f"/>
    <p:sldId xmlns:r="http://schemas.openxmlformats.org/officeDocument/2006/relationships" id="259" r:id="Rf469828d0c9a4019"/>
    <p:sldId xmlns:r="http://schemas.openxmlformats.org/officeDocument/2006/relationships" id="260" r:id="R43015795c4cb4090"/>
    <p:sldId xmlns:r="http://schemas.openxmlformats.org/officeDocument/2006/relationships" id="261" r:id="R0b28dd80481e425e"/>
    <p:sldId xmlns:r="http://schemas.openxmlformats.org/officeDocument/2006/relationships" id="262" r:id="R20a9eb1858bc4e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1b3ef626774790" /><Relationship Type="http://schemas.openxmlformats.org/officeDocument/2006/relationships/slide" Target="/ppt/slides/slide1.xml" Id="Rf0f0e6e7c014481e" /><Relationship Type="http://schemas.openxmlformats.org/officeDocument/2006/relationships/slide" Target="/ppt/slides/slide2.xml" Id="R78dcf712b9d0448d" /><Relationship Type="http://schemas.openxmlformats.org/officeDocument/2006/relationships/slide" Target="/ppt/slides/slide3.xml" Id="R526e66fa4d03468f" /><Relationship Type="http://schemas.openxmlformats.org/officeDocument/2006/relationships/slide" Target="/ppt/slides/slide4.xml" Id="Rf469828d0c9a4019" /><Relationship Type="http://schemas.openxmlformats.org/officeDocument/2006/relationships/slide" Target="/ppt/slides/slide5.xml" Id="R43015795c4cb4090" /><Relationship Type="http://schemas.openxmlformats.org/officeDocument/2006/relationships/slide" Target="/ppt/slides/slide6.xml" Id="R0b28dd80481e425e" /><Relationship Type="http://schemas.openxmlformats.org/officeDocument/2006/relationships/slide" Target="/ppt/slides/slide7.xml" Id="R20a9eb1858bc4e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4823dd520f45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ac0fe96a44e3b" /><Relationship Type="http://schemas.openxmlformats.org/officeDocument/2006/relationships/theme" Target="/ppt/slideMasters/theme/theme1.xml" Id="R148b9dc1ff944c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fac0fe96a44e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bc804c4d84d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a4eece2af47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117ec96a041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0e98d59894f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5c4d47f5645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ad93594814a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54de8ab454e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GULLP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GULLP INVEST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1 308 811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385 643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3 323 148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79 353 339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87 317 712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PREBEN BØE GULLIKSEN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Husabøveien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4083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914 922 976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