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456f35ad4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91ad663b54148"/>
  </p:sldMasterIdLst>
  <p:sldIdLst>
    <p:sldId xmlns:r="http://schemas.openxmlformats.org/officeDocument/2006/relationships" id="256" r:id="Rceffe7bae98f42f8"/>
    <p:sldId xmlns:r="http://schemas.openxmlformats.org/officeDocument/2006/relationships" id="257" r:id="R732107ffe841423a"/>
    <p:sldId xmlns:r="http://schemas.openxmlformats.org/officeDocument/2006/relationships" id="258" r:id="R7b7e346bb33d410c"/>
    <p:sldId xmlns:r="http://schemas.openxmlformats.org/officeDocument/2006/relationships" id="259" r:id="R787d18c9f5f2428f"/>
    <p:sldId xmlns:r="http://schemas.openxmlformats.org/officeDocument/2006/relationships" id="260" r:id="R7ee74ecd27fc4612"/>
    <p:sldId xmlns:r="http://schemas.openxmlformats.org/officeDocument/2006/relationships" id="261" r:id="Re0ffe22aa6c6400c"/>
    <p:sldId xmlns:r="http://schemas.openxmlformats.org/officeDocument/2006/relationships" id="262" r:id="Rfc0b4cfc5228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91ad663b54148" /><Relationship Type="http://schemas.openxmlformats.org/officeDocument/2006/relationships/slide" Target="/ppt/slides/slide1.xml" Id="Rceffe7bae98f42f8" /><Relationship Type="http://schemas.openxmlformats.org/officeDocument/2006/relationships/slide" Target="/ppt/slides/slide2.xml" Id="R732107ffe841423a" /><Relationship Type="http://schemas.openxmlformats.org/officeDocument/2006/relationships/slide" Target="/ppt/slides/slide3.xml" Id="R7b7e346bb33d410c" /><Relationship Type="http://schemas.openxmlformats.org/officeDocument/2006/relationships/slide" Target="/ppt/slides/slide4.xml" Id="R787d18c9f5f2428f" /><Relationship Type="http://schemas.openxmlformats.org/officeDocument/2006/relationships/slide" Target="/ppt/slides/slide5.xml" Id="R7ee74ecd27fc4612" /><Relationship Type="http://schemas.openxmlformats.org/officeDocument/2006/relationships/slide" Target="/ppt/slides/slide6.xml" Id="Re0ffe22aa6c6400c" /><Relationship Type="http://schemas.openxmlformats.org/officeDocument/2006/relationships/slide" Target="/ppt/slides/slide7.xml" Id="Rfc0b4cfc5228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3c79dd608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7d1a329f84a09" /><Relationship Type="http://schemas.openxmlformats.org/officeDocument/2006/relationships/theme" Target="/ppt/slideMasters/theme/theme1.xml" Id="Rcb29d517ef0f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7d1a329f8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3cebeb858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6b222bba44d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4c43bc182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ff0b5b0fc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3429d9af4f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e3967224a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984b3baf8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WICAN REGNSKAP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WICAN REGNSKAP SERVICE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1 622 999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7 600 022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WICAN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56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firmapost@wican.no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www.wican.no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WICAN REGNSKAP SERVICE AS</a:t>
            </a:r>
          </a:p>
        </p:txBody>
      </p:sp>
    </p:spTree>
  </p:cSld>
  <p:clrMapOvr>
    <a:masterClrMapping xmlns:a="http://schemas.openxmlformats.org/drawingml/2006/main"/>
  </p:clrMapOvr>
</p:sld>
</file>