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50d661c1d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216180e804bd0"/>
  </p:sldMasterIdLst>
  <p:sldIdLst>
    <p:sldId xmlns:r="http://schemas.openxmlformats.org/officeDocument/2006/relationships" id="256" r:id="Rb668f6871a634d06"/>
    <p:sldId xmlns:r="http://schemas.openxmlformats.org/officeDocument/2006/relationships" id="257" r:id="R270277a84c9a4cec"/>
    <p:sldId xmlns:r="http://schemas.openxmlformats.org/officeDocument/2006/relationships" id="258" r:id="R366e7bc023194e52"/>
    <p:sldId xmlns:r="http://schemas.openxmlformats.org/officeDocument/2006/relationships" id="259" r:id="Rf2fd19b4cbe045fc"/>
    <p:sldId xmlns:r="http://schemas.openxmlformats.org/officeDocument/2006/relationships" id="260" r:id="Ra4029fa8037b467b"/>
    <p:sldId xmlns:r="http://schemas.openxmlformats.org/officeDocument/2006/relationships" id="261" r:id="R55d79b89a1124ada"/>
    <p:sldId xmlns:r="http://schemas.openxmlformats.org/officeDocument/2006/relationships" id="262" r:id="R611c5284e602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216180e804bd0" /><Relationship Type="http://schemas.openxmlformats.org/officeDocument/2006/relationships/slide" Target="/ppt/slides/slide1.xml" Id="Rb668f6871a634d06" /><Relationship Type="http://schemas.openxmlformats.org/officeDocument/2006/relationships/slide" Target="/ppt/slides/slide2.xml" Id="R270277a84c9a4cec" /><Relationship Type="http://schemas.openxmlformats.org/officeDocument/2006/relationships/slide" Target="/ppt/slides/slide3.xml" Id="R366e7bc023194e52" /><Relationship Type="http://schemas.openxmlformats.org/officeDocument/2006/relationships/slide" Target="/ppt/slides/slide4.xml" Id="Rf2fd19b4cbe045fc" /><Relationship Type="http://schemas.openxmlformats.org/officeDocument/2006/relationships/slide" Target="/ppt/slides/slide5.xml" Id="Ra4029fa8037b467b" /><Relationship Type="http://schemas.openxmlformats.org/officeDocument/2006/relationships/slide" Target="/ppt/slides/slide6.xml" Id="R55d79b89a1124ada" /><Relationship Type="http://schemas.openxmlformats.org/officeDocument/2006/relationships/slide" Target="/ppt/slides/slide7.xml" Id="R611c5284e602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d033f15f6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3cbf55634794" /><Relationship Type="http://schemas.openxmlformats.org/officeDocument/2006/relationships/theme" Target="/ppt/slideMasters/theme/theme1.xml" Id="R01192b3b6bde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43cbf5563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fbb137c9b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e4529697d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798d9ba4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b296c1dd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a1935188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0f8f45b6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252da640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