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e7d5012b3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625aede394b97"/>
  </p:sldMasterIdLst>
  <p:sldIdLst>
    <p:sldId xmlns:r="http://schemas.openxmlformats.org/officeDocument/2006/relationships" id="256" r:id="Rb233293a93264f20"/>
    <p:sldId xmlns:r="http://schemas.openxmlformats.org/officeDocument/2006/relationships" id="257" r:id="R66cebaee8f7940fb"/>
    <p:sldId xmlns:r="http://schemas.openxmlformats.org/officeDocument/2006/relationships" id="258" r:id="Rb2263122690f4013"/>
    <p:sldId xmlns:r="http://schemas.openxmlformats.org/officeDocument/2006/relationships" id="259" r:id="Rf852fc0673bd4a3c"/>
    <p:sldId xmlns:r="http://schemas.openxmlformats.org/officeDocument/2006/relationships" id="260" r:id="Rb53476a0b8ff4f21"/>
    <p:sldId xmlns:r="http://schemas.openxmlformats.org/officeDocument/2006/relationships" id="261" r:id="Radae71ecd1af42ed"/>
    <p:sldId xmlns:r="http://schemas.openxmlformats.org/officeDocument/2006/relationships" id="262" r:id="R8875322d77e2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625aede394b97" /><Relationship Type="http://schemas.openxmlformats.org/officeDocument/2006/relationships/slide" Target="/ppt/slides/slide1.xml" Id="Rb233293a93264f20" /><Relationship Type="http://schemas.openxmlformats.org/officeDocument/2006/relationships/slide" Target="/ppt/slides/slide2.xml" Id="R66cebaee8f7940fb" /><Relationship Type="http://schemas.openxmlformats.org/officeDocument/2006/relationships/slide" Target="/ppt/slides/slide3.xml" Id="Rb2263122690f4013" /><Relationship Type="http://schemas.openxmlformats.org/officeDocument/2006/relationships/slide" Target="/ppt/slides/slide4.xml" Id="Rf852fc0673bd4a3c" /><Relationship Type="http://schemas.openxmlformats.org/officeDocument/2006/relationships/slide" Target="/ppt/slides/slide5.xml" Id="Rb53476a0b8ff4f21" /><Relationship Type="http://schemas.openxmlformats.org/officeDocument/2006/relationships/slide" Target="/ppt/slides/slide6.xml" Id="Radae71ecd1af42ed" /><Relationship Type="http://schemas.openxmlformats.org/officeDocument/2006/relationships/slide" Target="/ppt/slides/slide7.xml" Id="R8875322d77e2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c5f0ef7ec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e84f10b64859" /><Relationship Type="http://schemas.openxmlformats.org/officeDocument/2006/relationships/theme" Target="/ppt/slideMasters/theme/theme1.xml" Id="Rfb5ba23a1f93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3e84f10b6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f3a1d0c1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1831e44a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2827851b3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6f145d6c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d8ab0608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0e4a3d4a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6774612c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