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ea6f0f144c40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94d4153c824ae3"/>
  </p:sldMasterIdLst>
  <p:sldIdLst>
    <p:sldId xmlns:r="http://schemas.openxmlformats.org/officeDocument/2006/relationships" id="256" r:id="Ra4326d91d62d4770"/>
    <p:sldId xmlns:r="http://schemas.openxmlformats.org/officeDocument/2006/relationships" id="257" r:id="R325d34386bd84040"/>
    <p:sldId xmlns:r="http://schemas.openxmlformats.org/officeDocument/2006/relationships" id="258" r:id="R22d948ae09bd469f"/>
    <p:sldId xmlns:r="http://schemas.openxmlformats.org/officeDocument/2006/relationships" id="259" r:id="R52abf05d229146a5"/>
    <p:sldId xmlns:r="http://schemas.openxmlformats.org/officeDocument/2006/relationships" id="260" r:id="R43e4d2b79b0341c7"/>
    <p:sldId xmlns:r="http://schemas.openxmlformats.org/officeDocument/2006/relationships" id="261" r:id="Rcccadea9559b4603"/>
    <p:sldId xmlns:r="http://schemas.openxmlformats.org/officeDocument/2006/relationships" id="262" r:id="Rda2a0c424c0f4f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94d4153c824ae3" /><Relationship Type="http://schemas.openxmlformats.org/officeDocument/2006/relationships/slide" Target="/ppt/slides/slide1.xml" Id="Ra4326d91d62d4770" /><Relationship Type="http://schemas.openxmlformats.org/officeDocument/2006/relationships/slide" Target="/ppt/slides/slide2.xml" Id="R325d34386bd84040" /><Relationship Type="http://schemas.openxmlformats.org/officeDocument/2006/relationships/slide" Target="/ppt/slides/slide3.xml" Id="R22d948ae09bd469f" /><Relationship Type="http://schemas.openxmlformats.org/officeDocument/2006/relationships/slide" Target="/ppt/slides/slide4.xml" Id="R52abf05d229146a5" /><Relationship Type="http://schemas.openxmlformats.org/officeDocument/2006/relationships/slide" Target="/ppt/slides/slide5.xml" Id="R43e4d2b79b0341c7" /><Relationship Type="http://schemas.openxmlformats.org/officeDocument/2006/relationships/slide" Target="/ppt/slides/slide6.xml" Id="Rcccadea9559b4603" /><Relationship Type="http://schemas.openxmlformats.org/officeDocument/2006/relationships/slide" Target="/ppt/slides/slide7.xml" Id="Rda2a0c424c0f4f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a280eac6a4a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95a9d8c0b4747" /><Relationship Type="http://schemas.openxmlformats.org/officeDocument/2006/relationships/theme" Target="/ppt/slideMasters/theme/theme1.xml" Id="R39790d88cf4d49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695a9d8c0b47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ec05a13ab42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41f46d28343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ef846b10244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32dfecf0848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cb8593eb64c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fa4b8525f47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41c95391949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 O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O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O TRADING AS ble etablert [år] og holder til i Charlottenlund.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O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O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O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1 478 095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3 626 430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4 025 018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O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STURLA STAVNES ONSØYEN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O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Onsøyen, Bjørkvegen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7058 Charlottenlund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914 860 431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O TRADING AS</a:t>
            </a:r>
          </a:p>
        </p:txBody>
      </p:sp>
    </p:spTree>
  </p:cSld>
  <p:clrMapOvr>
    <a:masterClrMapping xmlns:a="http://schemas.openxmlformats.org/drawingml/2006/main"/>
  </p:clrMapOvr>
</p:sld>
</file>