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932d201221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bdf374a9849ef"/>
  </p:sldMasterIdLst>
  <p:sldIdLst>
    <p:sldId xmlns:r="http://schemas.openxmlformats.org/officeDocument/2006/relationships" id="256" r:id="Rb915a22c441241ff"/>
    <p:sldId xmlns:r="http://schemas.openxmlformats.org/officeDocument/2006/relationships" id="257" r:id="Rc9d1167b52764969"/>
    <p:sldId xmlns:r="http://schemas.openxmlformats.org/officeDocument/2006/relationships" id="258" r:id="R7f95af1531194a66"/>
    <p:sldId xmlns:r="http://schemas.openxmlformats.org/officeDocument/2006/relationships" id="259" r:id="Reb98c8f4705046a9"/>
    <p:sldId xmlns:r="http://schemas.openxmlformats.org/officeDocument/2006/relationships" id="260" r:id="R34eda77a8d964081"/>
    <p:sldId xmlns:r="http://schemas.openxmlformats.org/officeDocument/2006/relationships" id="261" r:id="R2e92c509a1a445b6"/>
    <p:sldId xmlns:r="http://schemas.openxmlformats.org/officeDocument/2006/relationships" id="262" r:id="Ra03f11296dae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bdf374a9849ef" /><Relationship Type="http://schemas.openxmlformats.org/officeDocument/2006/relationships/slide" Target="/ppt/slides/slide1.xml" Id="Rb915a22c441241ff" /><Relationship Type="http://schemas.openxmlformats.org/officeDocument/2006/relationships/slide" Target="/ppt/slides/slide2.xml" Id="Rc9d1167b52764969" /><Relationship Type="http://schemas.openxmlformats.org/officeDocument/2006/relationships/slide" Target="/ppt/slides/slide3.xml" Id="R7f95af1531194a66" /><Relationship Type="http://schemas.openxmlformats.org/officeDocument/2006/relationships/slide" Target="/ppt/slides/slide4.xml" Id="Reb98c8f4705046a9" /><Relationship Type="http://schemas.openxmlformats.org/officeDocument/2006/relationships/slide" Target="/ppt/slides/slide5.xml" Id="R34eda77a8d964081" /><Relationship Type="http://schemas.openxmlformats.org/officeDocument/2006/relationships/slide" Target="/ppt/slides/slide6.xml" Id="R2e92c509a1a445b6" /><Relationship Type="http://schemas.openxmlformats.org/officeDocument/2006/relationships/slide" Target="/ppt/slides/slide7.xml" Id="Ra03f11296dae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13f42ce53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ede0902b44609" /><Relationship Type="http://schemas.openxmlformats.org/officeDocument/2006/relationships/theme" Target="/ppt/slideMasters/theme/theme1.xml" Id="R46418b064d68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2ede0902b4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06246dd4b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840ff89f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06d027b9f48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225ea7498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1ea701480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a015ca1b2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4894077944e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