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6dfb3b419b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2db48cec946c8"/>
  </p:sldMasterIdLst>
  <p:sldIdLst>
    <p:sldId xmlns:r="http://schemas.openxmlformats.org/officeDocument/2006/relationships" id="256" r:id="R11224a26363d47ea"/>
    <p:sldId xmlns:r="http://schemas.openxmlformats.org/officeDocument/2006/relationships" id="257" r:id="R451ebe1b88ea4e54"/>
    <p:sldId xmlns:r="http://schemas.openxmlformats.org/officeDocument/2006/relationships" id="258" r:id="R063365b3b31b4050"/>
    <p:sldId xmlns:r="http://schemas.openxmlformats.org/officeDocument/2006/relationships" id="259" r:id="R5af594965f20482a"/>
    <p:sldId xmlns:r="http://schemas.openxmlformats.org/officeDocument/2006/relationships" id="260" r:id="Rd58e64a471564aaf"/>
    <p:sldId xmlns:r="http://schemas.openxmlformats.org/officeDocument/2006/relationships" id="261" r:id="R8ef20ec39ee242e7"/>
    <p:sldId xmlns:r="http://schemas.openxmlformats.org/officeDocument/2006/relationships" id="262" r:id="R23a51aad0c3744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2db48cec946c8" /><Relationship Type="http://schemas.openxmlformats.org/officeDocument/2006/relationships/slide" Target="/ppt/slides/slide1.xml" Id="R11224a26363d47ea" /><Relationship Type="http://schemas.openxmlformats.org/officeDocument/2006/relationships/slide" Target="/ppt/slides/slide2.xml" Id="R451ebe1b88ea4e54" /><Relationship Type="http://schemas.openxmlformats.org/officeDocument/2006/relationships/slide" Target="/ppt/slides/slide3.xml" Id="R063365b3b31b4050" /><Relationship Type="http://schemas.openxmlformats.org/officeDocument/2006/relationships/slide" Target="/ppt/slides/slide4.xml" Id="R5af594965f20482a" /><Relationship Type="http://schemas.openxmlformats.org/officeDocument/2006/relationships/slide" Target="/ppt/slides/slide5.xml" Id="Rd58e64a471564aaf" /><Relationship Type="http://schemas.openxmlformats.org/officeDocument/2006/relationships/slide" Target="/ppt/slides/slide6.xml" Id="R8ef20ec39ee242e7" /><Relationship Type="http://schemas.openxmlformats.org/officeDocument/2006/relationships/slide" Target="/ppt/slides/slide7.xml" Id="R23a51aad0c3744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d0e63075745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811ee4a714688" /><Relationship Type="http://schemas.openxmlformats.org/officeDocument/2006/relationships/theme" Target="/ppt/slideMasters/theme/theme1.xml" Id="R76f4cdd7db0142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8811ee4a71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d53e3ebde45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dcbf8bf59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f244f0b0045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8e771d8f742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cdb84965a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fbc0707ad40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9ed765ba7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PIONEER PROPERTY GROUP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PIONEER PROPERTY GROUP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15 043 769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−2 923 537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−16 168 899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851 652 602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1 207 111 616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 –  21,8 %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CONSULT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914 839 327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PIONEER PROPERTY GROUP ASA</a:t>
            </a:r>
          </a:p>
        </p:txBody>
      </p:sp>
    </p:spTree>
  </p:cSld>
  <p:clrMapOvr>
    <a:masterClrMapping xmlns:a="http://schemas.openxmlformats.org/drawingml/2006/main"/>
  </p:clrMapOvr>
</p:sld>
</file>