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9301399af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061b10ded431d"/>
  </p:sldMasterIdLst>
  <p:sldIdLst>
    <p:sldId xmlns:r="http://schemas.openxmlformats.org/officeDocument/2006/relationships" id="256" r:id="Rc5250b8cc60b4e5c"/>
    <p:sldId xmlns:r="http://schemas.openxmlformats.org/officeDocument/2006/relationships" id="257" r:id="Rfe5c7a5116284aab"/>
    <p:sldId xmlns:r="http://schemas.openxmlformats.org/officeDocument/2006/relationships" id="258" r:id="R635f8765ff074972"/>
    <p:sldId xmlns:r="http://schemas.openxmlformats.org/officeDocument/2006/relationships" id="259" r:id="R7d5f087e8fe846e8"/>
    <p:sldId xmlns:r="http://schemas.openxmlformats.org/officeDocument/2006/relationships" id="260" r:id="R169794e6ba7e4d81"/>
    <p:sldId xmlns:r="http://schemas.openxmlformats.org/officeDocument/2006/relationships" id="261" r:id="R5c0ee2cde0b94cf0"/>
    <p:sldId xmlns:r="http://schemas.openxmlformats.org/officeDocument/2006/relationships" id="262" r:id="Rdaecb61b600c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061b10ded431d" /><Relationship Type="http://schemas.openxmlformats.org/officeDocument/2006/relationships/slide" Target="/ppt/slides/slide1.xml" Id="Rc5250b8cc60b4e5c" /><Relationship Type="http://schemas.openxmlformats.org/officeDocument/2006/relationships/slide" Target="/ppt/slides/slide2.xml" Id="Rfe5c7a5116284aab" /><Relationship Type="http://schemas.openxmlformats.org/officeDocument/2006/relationships/slide" Target="/ppt/slides/slide3.xml" Id="R635f8765ff074972" /><Relationship Type="http://schemas.openxmlformats.org/officeDocument/2006/relationships/slide" Target="/ppt/slides/slide4.xml" Id="R7d5f087e8fe846e8" /><Relationship Type="http://schemas.openxmlformats.org/officeDocument/2006/relationships/slide" Target="/ppt/slides/slide5.xml" Id="R169794e6ba7e4d81" /><Relationship Type="http://schemas.openxmlformats.org/officeDocument/2006/relationships/slide" Target="/ppt/slides/slide6.xml" Id="R5c0ee2cde0b94cf0" /><Relationship Type="http://schemas.openxmlformats.org/officeDocument/2006/relationships/slide" Target="/ppt/slides/slide7.xml" Id="Rdaecb61b600c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3b4e5c154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ce3e7b4b94c59" /><Relationship Type="http://schemas.openxmlformats.org/officeDocument/2006/relationships/theme" Target="/ppt/slideMasters/theme/theme1.xml" Id="R86f635421f4b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ce3e7b4b9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e83b3d8ed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6795a5764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c210653c4f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40d5ac32f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898cd4153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b5df9c98b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c107473c8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MIAVI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5 348 199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SELSTAD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Miavi Management, Nystuveien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914 824 052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