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b1bdc5d63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2b6c69c7fc45a1"/>
  </p:sldMasterIdLst>
  <p:sldIdLst>
    <p:sldId xmlns:r="http://schemas.openxmlformats.org/officeDocument/2006/relationships" id="256" r:id="Rb88287b96de94d74"/>
    <p:sldId xmlns:r="http://schemas.openxmlformats.org/officeDocument/2006/relationships" id="257" r:id="Rcc73d707db284395"/>
    <p:sldId xmlns:r="http://schemas.openxmlformats.org/officeDocument/2006/relationships" id="258" r:id="R279b69369f844625"/>
    <p:sldId xmlns:r="http://schemas.openxmlformats.org/officeDocument/2006/relationships" id="259" r:id="Ra61f41c97e1b49d5"/>
    <p:sldId xmlns:r="http://schemas.openxmlformats.org/officeDocument/2006/relationships" id="260" r:id="R1222b36fcc894418"/>
    <p:sldId xmlns:r="http://schemas.openxmlformats.org/officeDocument/2006/relationships" id="261" r:id="Rd4735de599f04bb7"/>
    <p:sldId xmlns:r="http://schemas.openxmlformats.org/officeDocument/2006/relationships" id="262" r:id="Ra3cb42cfe3c348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b6c69c7fc45a1" /><Relationship Type="http://schemas.openxmlformats.org/officeDocument/2006/relationships/slide" Target="/ppt/slides/slide1.xml" Id="Rb88287b96de94d74" /><Relationship Type="http://schemas.openxmlformats.org/officeDocument/2006/relationships/slide" Target="/ppt/slides/slide2.xml" Id="Rcc73d707db284395" /><Relationship Type="http://schemas.openxmlformats.org/officeDocument/2006/relationships/slide" Target="/ppt/slides/slide3.xml" Id="R279b69369f844625" /><Relationship Type="http://schemas.openxmlformats.org/officeDocument/2006/relationships/slide" Target="/ppt/slides/slide4.xml" Id="Ra61f41c97e1b49d5" /><Relationship Type="http://schemas.openxmlformats.org/officeDocument/2006/relationships/slide" Target="/ppt/slides/slide5.xml" Id="R1222b36fcc894418" /><Relationship Type="http://schemas.openxmlformats.org/officeDocument/2006/relationships/slide" Target="/ppt/slides/slide6.xml" Id="Rd4735de599f04bb7" /><Relationship Type="http://schemas.openxmlformats.org/officeDocument/2006/relationships/slide" Target="/ppt/slides/slide7.xml" Id="Ra3cb42cfe3c348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55be30a4d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27962f0354859" /><Relationship Type="http://schemas.openxmlformats.org/officeDocument/2006/relationships/theme" Target="/ppt/slideMasters/theme/theme1.xml" Id="R535317829de8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27962f035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28b63ced5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deb2c25f8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210dfc17a44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39122e034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37ed002e946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56e5025a74f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2cbb247d44a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NOR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NOR REGNSKAP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11 261 878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1 506 936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1 184 841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3 517 679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BAKKEBERG AS  –  34,7 %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HAGAR AS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 INVEST AS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INGER-ANNE HOPLAND HOLE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Øyane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post@alfanor.no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www.alfanor.no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914 813 433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NOR REGNSKAP AS</a:t>
            </a:r>
          </a:p>
        </p:txBody>
      </p:sp>
    </p:spTree>
  </p:cSld>
  <p:clrMapOvr>
    <a:masterClrMapping xmlns:a="http://schemas.openxmlformats.org/drawingml/2006/main"/>
  </p:clrMapOvr>
</p:sld>
</file>