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b476e219b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b6abc217d4e31"/>
  </p:sldMasterIdLst>
  <p:sldIdLst>
    <p:sldId xmlns:r="http://schemas.openxmlformats.org/officeDocument/2006/relationships" id="256" r:id="R8b85d1e8b2fd410c"/>
    <p:sldId xmlns:r="http://schemas.openxmlformats.org/officeDocument/2006/relationships" id="257" r:id="R509d6e194454439d"/>
    <p:sldId xmlns:r="http://schemas.openxmlformats.org/officeDocument/2006/relationships" id="258" r:id="R6f6b52aaac3749be"/>
    <p:sldId xmlns:r="http://schemas.openxmlformats.org/officeDocument/2006/relationships" id="259" r:id="R6adb69b6c2a24684"/>
    <p:sldId xmlns:r="http://schemas.openxmlformats.org/officeDocument/2006/relationships" id="260" r:id="Rd675fcc6e66e45ce"/>
    <p:sldId xmlns:r="http://schemas.openxmlformats.org/officeDocument/2006/relationships" id="261" r:id="Reb5173653efb4c0d"/>
    <p:sldId xmlns:r="http://schemas.openxmlformats.org/officeDocument/2006/relationships" id="262" r:id="R70e0d64cecc4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b6abc217d4e31" /><Relationship Type="http://schemas.openxmlformats.org/officeDocument/2006/relationships/slide" Target="/ppt/slides/slide1.xml" Id="R8b85d1e8b2fd410c" /><Relationship Type="http://schemas.openxmlformats.org/officeDocument/2006/relationships/slide" Target="/ppt/slides/slide2.xml" Id="R509d6e194454439d" /><Relationship Type="http://schemas.openxmlformats.org/officeDocument/2006/relationships/slide" Target="/ppt/slides/slide3.xml" Id="R6f6b52aaac3749be" /><Relationship Type="http://schemas.openxmlformats.org/officeDocument/2006/relationships/slide" Target="/ppt/slides/slide4.xml" Id="R6adb69b6c2a24684" /><Relationship Type="http://schemas.openxmlformats.org/officeDocument/2006/relationships/slide" Target="/ppt/slides/slide5.xml" Id="Rd675fcc6e66e45ce" /><Relationship Type="http://schemas.openxmlformats.org/officeDocument/2006/relationships/slide" Target="/ppt/slides/slide6.xml" Id="Reb5173653efb4c0d" /><Relationship Type="http://schemas.openxmlformats.org/officeDocument/2006/relationships/slide" Target="/ppt/slides/slide7.xml" Id="R70e0d64cecc4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0adb3ec44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4ddaea2254abd" /><Relationship Type="http://schemas.openxmlformats.org/officeDocument/2006/relationships/theme" Target="/ppt/slideMasters/theme/theme1.xml" Id="Rfe8eee0b3c65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4ddaea225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c2ab76f3347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88a25b562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b3414ae82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e46d602a0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e9f8db35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90b29738e48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3b2663b3f4f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FULLSTACK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FULLSTACK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1 796 819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ABELSON SAHLEN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Malmøgata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martin8900@gmail.com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