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0159e784346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9c5c604e644ba"/>
  </p:sldMasterIdLst>
  <p:sldIdLst>
    <p:sldId xmlns:r="http://schemas.openxmlformats.org/officeDocument/2006/relationships" id="256" r:id="Rcc8f17c2bca44a53"/>
    <p:sldId xmlns:r="http://schemas.openxmlformats.org/officeDocument/2006/relationships" id="257" r:id="Reee8484b14534925"/>
    <p:sldId xmlns:r="http://schemas.openxmlformats.org/officeDocument/2006/relationships" id="258" r:id="R561d474cb8d04f7e"/>
    <p:sldId xmlns:r="http://schemas.openxmlformats.org/officeDocument/2006/relationships" id="259" r:id="R5e977abf4feb4317"/>
    <p:sldId xmlns:r="http://schemas.openxmlformats.org/officeDocument/2006/relationships" id="260" r:id="Rf09814232fab4c3c"/>
    <p:sldId xmlns:r="http://schemas.openxmlformats.org/officeDocument/2006/relationships" id="261" r:id="R02b4d8571e0a40e9"/>
    <p:sldId xmlns:r="http://schemas.openxmlformats.org/officeDocument/2006/relationships" id="262" r:id="R0a29a8614ad441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9c5c604e644ba" /><Relationship Type="http://schemas.openxmlformats.org/officeDocument/2006/relationships/slide" Target="/ppt/slides/slide1.xml" Id="Rcc8f17c2bca44a53" /><Relationship Type="http://schemas.openxmlformats.org/officeDocument/2006/relationships/slide" Target="/ppt/slides/slide2.xml" Id="Reee8484b14534925" /><Relationship Type="http://schemas.openxmlformats.org/officeDocument/2006/relationships/slide" Target="/ppt/slides/slide3.xml" Id="R561d474cb8d04f7e" /><Relationship Type="http://schemas.openxmlformats.org/officeDocument/2006/relationships/slide" Target="/ppt/slides/slide4.xml" Id="R5e977abf4feb4317" /><Relationship Type="http://schemas.openxmlformats.org/officeDocument/2006/relationships/slide" Target="/ppt/slides/slide5.xml" Id="Rf09814232fab4c3c" /><Relationship Type="http://schemas.openxmlformats.org/officeDocument/2006/relationships/slide" Target="/ppt/slides/slide6.xml" Id="R02b4d8571e0a40e9" /><Relationship Type="http://schemas.openxmlformats.org/officeDocument/2006/relationships/slide" Target="/ppt/slides/slide7.xml" Id="R0a29a8614ad441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2e939dc1d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8fcbb8ea3470b" /><Relationship Type="http://schemas.openxmlformats.org/officeDocument/2006/relationships/theme" Target="/ppt/slideMasters/theme/theme1.xml" Id="R0d058dbcbbfa49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8fcbb8ea3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3e8c77fe34f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27b64310542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f8a3a5e574d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ee62bb2249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896a4288845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8f6a7bb3148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e437886d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PESOM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PESOM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2 501 050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PER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phe@okonomistyring.no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914 744 113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PESOM INVEST AS</a:t>
            </a:r>
          </a:p>
        </p:txBody>
      </p:sp>
    </p:spTree>
  </p:cSld>
  <p:clrMapOvr>
    <a:masterClrMapping xmlns:a="http://schemas.openxmlformats.org/drawingml/2006/main"/>
  </p:clrMapOvr>
</p:sld>
</file>