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e46c7e9b5047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c47f503baf4cd9"/>
  </p:sldMasterIdLst>
  <p:sldIdLst>
    <p:sldId xmlns:r="http://schemas.openxmlformats.org/officeDocument/2006/relationships" id="256" r:id="R9c931d8de2004942"/>
    <p:sldId xmlns:r="http://schemas.openxmlformats.org/officeDocument/2006/relationships" id="257" r:id="R530df6a36b6543fb"/>
    <p:sldId xmlns:r="http://schemas.openxmlformats.org/officeDocument/2006/relationships" id="258" r:id="Rdce0a7b4204e42bf"/>
    <p:sldId xmlns:r="http://schemas.openxmlformats.org/officeDocument/2006/relationships" id="259" r:id="R41331baf1ff04d65"/>
    <p:sldId xmlns:r="http://schemas.openxmlformats.org/officeDocument/2006/relationships" id="260" r:id="Rb753383f07054d25"/>
    <p:sldId xmlns:r="http://schemas.openxmlformats.org/officeDocument/2006/relationships" id="261" r:id="Rad0cd22a768f44e7"/>
    <p:sldId xmlns:r="http://schemas.openxmlformats.org/officeDocument/2006/relationships" id="262" r:id="Rdf52596e285a40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c47f503baf4cd9" /><Relationship Type="http://schemas.openxmlformats.org/officeDocument/2006/relationships/slide" Target="/ppt/slides/slide1.xml" Id="R9c931d8de2004942" /><Relationship Type="http://schemas.openxmlformats.org/officeDocument/2006/relationships/slide" Target="/ppt/slides/slide2.xml" Id="R530df6a36b6543fb" /><Relationship Type="http://schemas.openxmlformats.org/officeDocument/2006/relationships/slide" Target="/ppt/slides/slide3.xml" Id="Rdce0a7b4204e42bf" /><Relationship Type="http://schemas.openxmlformats.org/officeDocument/2006/relationships/slide" Target="/ppt/slides/slide4.xml" Id="R41331baf1ff04d65" /><Relationship Type="http://schemas.openxmlformats.org/officeDocument/2006/relationships/slide" Target="/ppt/slides/slide5.xml" Id="Rb753383f07054d25" /><Relationship Type="http://schemas.openxmlformats.org/officeDocument/2006/relationships/slide" Target="/ppt/slides/slide6.xml" Id="Rad0cd22a768f44e7" /><Relationship Type="http://schemas.openxmlformats.org/officeDocument/2006/relationships/slide" Target="/ppt/slides/slide7.xml" Id="Rdf52596e285a40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65a9428ba248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f103ec52146ce" /><Relationship Type="http://schemas.openxmlformats.org/officeDocument/2006/relationships/theme" Target="/ppt/slideMasters/theme/theme1.xml" Id="Re336e83fcd2c48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7f103ec52146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f905396ba41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36c89371a4c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11cb0d0ae54d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a5444537d49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1bca304c344d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912be824640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6524db59a748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PESOM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PESOM INVEST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446 011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2 471 050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2 501 050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EVENSEN PER HÅVARD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Gamleveien 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phe@okonomistyring.no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914 744 113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