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d01bc7f4a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63a92b0bf4587"/>
  </p:sldMasterIdLst>
  <p:sldIdLst>
    <p:sldId xmlns:r="http://schemas.openxmlformats.org/officeDocument/2006/relationships" id="256" r:id="Rced89443443442eb"/>
    <p:sldId xmlns:r="http://schemas.openxmlformats.org/officeDocument/2006/relationships" id="257" r:id="Ra1eb77940b834602"/>
    <p:sldId xmlns:r="http://schemas.openxmlformats.org/officeDocument/2006/relationships" id="258" r:id="R12f833d5a5b841fb"/>
    <p:sldId xmlns:r="http://schemas.openxmlformats.org/officeDocument/2006/relationships" id="259" r:id="R85035f1542d5427e"/>
    <p:sldId xmlns:r="http://schemas.openxmlformats.org/officeDocument/2006/relationships" id="260" r:id="Rf3b85d284c74485f"/>
    <p:sldId xmlns:r="http://schemas.openxmlformats.org/officeDocument/2006/relationships" id="261" r:id="R75d9e0521ec7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63a92b0bf4587" /><Relationship Type="http://schemas.openxmlformats.org/officeDocument/2006/relationships/slide" Target="/ppt/slides/slide1.xml" Id="Rced89443443442eb" /><Relationship Type="http://schemas.openxmlformats.org/officeDocument/2006/relationships/slide" Target="/ppt/slides/slide2.xml" Id="Ra1eb77940b834602" /><Relationship Type="http://schemas.openxmlformats.org/officeDocument/2006/relationships/slide" Target="/ppt/slides/slide3.xml" Id="R12f833d5a5b841fb" /><Relationship Type="http://schemas.openxmlformats.org/officeDocument/2006/relationships/slide" Target="/ppt/slides/slide4.xml" Id="R85035f1542d5427e" /><Relationship Type="http://schemas.openxmlformats.org/officeDocument/2006/relationships/slide" Target="/ppt/slides/slide5.xml" Id="Rf3b85d284c74485f" /><Relationship Type="http://schemas.openxmlformats.org/officeDocument/2006/relationships/slide" Target="/ppt/slides/slide6.xml" Id="R75d9e0521ec7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780b08ab5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fa9017d24175" /><Relationship Type="http://schemas.openxmlformats.org/officeDocument/2006/relationships/theme" Target="/ppt/slideMasters/theme/theme1.xml" Id="R550c81b60cc9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ffa9017d2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cf5be667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ff60c382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f6dd4570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930d6b84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a1e92712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6193199e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phe@okonomistyring.no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