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f9abfc21bc4d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f75448ffff4cbb"/>
  </p:sldMasterIdLst>
  <p:sldIdLst>
    <p:sldId xmlns:r="http://schemas.openxmlformats.org/officeDocument/2006/relationships" id="256" r:id="Rac0d17398d734c58"/>
    <p:sldId xmlns:r="http://schemas.openxmlformats.org/officeDocument/2006/relationships" id="257" r:id="Re493675b6199440c"/>
    <p:sldId xmlns:r="http://schemas.openxmlformats.org/officeDocument/2006/relationships" id="258" r:id="R4fb72d642bf147b0"/>
    <p:sldId xmlns:r="http://schemas.openxmlformats.org/officeDocument/2006/relationships" id="259" r:id="Rb286b20704264024"/>
    <p:sldId xmlns:r="http://schemas.openxmlformats.org/officeDocument/2006/relationships" id="260" r:id="R378fc6aa1ab14134"/>
    <p:sldId xmlns:r="http://schemas.openxmlformats.org/officeDocument/2006/relationships" id="261" r:id="Rf9b57b00a3504522"/>
    <p:sldId xmlns:r="http://schemas.openxmlformats.org/officeDocument/2006/relationships" id="262" r:id="Rd37dadf3f57f4d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f75448ffff4cbb" /><Relationship Type="http://schemas.openxmlformats.org/officeDocument/2006/relationships/slide" Target="/ppt/slides/slide1.xml" Id="Rac0d17398d734c58" /><Relationship Type="http://schemas.openxmlformats.org/officeDocument/2006/relationships/slide" Target="/ppt/slides/slide2.xml" Id="Re493675b6199440c" /><Relationship Type="http://schemas.openxmlformats.org/officeDocument/2006/relationships/slide" Target="/ppt/slides/slide3.xml" Id="R4fb72d642bf147b0" /><Relationship Type="http://schemas.openxmlformats.org/officeDocument/2006/relationships/slide" Target="/ppt/slides/slide4.xml" Id="Rb286b20704264024" /><Relationship Type="http://schemas.openxmlformats.org/officeDocument/2006/relationships/slide" Target="/ppt/slides/slide5.xml" Id="R378fc6aa1ab14134" /><Relationship Type="http://schemas.openxmlformats.org/officeDocument/2006/relationships/slide" Target="/ppt/slides/slide6.xml" Id="Rf9b57b00a3504522" /><Relationship Type="http://schemas.openxmlformats.org/officeDocument/2006/relationships/slide" Target="/ppt/slides/slide7.xml" Id="Rd37dadf3f57f4d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d8ef6d2094462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cf4c4476c04e89" /><Relationship Type="http://schemas.openxmlformats.org/officeDocument/2006/relationships/theme" Target="/ppt/slideMasters/theme/theme1.xml" Id="R357d80cd128741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cf4c4476c04e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7aa80620f8424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69f6f5198646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4eb1cbd51c46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7e0cdca81f49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0108276514b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5ad73879c43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6d94284a894c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HAUG OG RUUD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 OG RUUD VVS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165 838 350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1 028 123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926 681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14 679 833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36 877 360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INSTALCO NORDIC AB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Industrigata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2619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914 737 613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