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8ed62881204d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5f1b58dfa64819"/>
  </p:sldMasterIdLst>
  <p:sldIdLst>
    <p:sldId xmlns:r="http://schemas.openxmlformats.org/officeDocument/2006/relationships" id="256" r:id="Raa4ee608e0154bba"/>
    <p:sldId xmlns:r="http://schemas.openxmlformats.org/officeDocument/2006/relationships" id="257" r:id="R3b775024d1f3489e"/>
    <p:sldId xmlns:r="http://schemas.openxmlformats.org/officeDocument/2006/relationships" id="258" r:id="Reacca19ee47043d6"/>
    <p:sldId xmlns:r="http://schemas.openxmlformats.org/officeDocument/2006/relationships" id="259" r:id="R96e67a02537b446f"/>
    <p:sldId xmlns:r="http://schemas.openxmlformats.org/officeDocument/2006/relationships" id="260" r:id="R2fcba847728a4b5f"/>
    <p:sldId xmlns:r="http://schemas.openxmlformats.org/officeDocument/2006/relationships" id="261" r:id="R69bd6ed9275f4113"/>
    <p:sldId xmlns:r="http://schemas.openxmlformats.org/officeDocument/2006/relationships" id="262" r:id="Rd920efe29bab49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f1b58dfa64819" /><Relationship Type="http://schemas.openxmlformats.org/officeDocument/2006/relationships/slide" Target="/ppt/slides/slide1.xml" Id="Raa4ee608e0154bba" /><Relationship Type="http://schemas.openxmlformats.org/officeDocument/2006/relationships/slide" Target="/ppt/slides/slide2.xml" Id="R3b775024d1f3489e" /><Relationship Type="http://schemas.openxmlformats.org/officeDocument/2006/relationships/slide" Target="/ppt/slides/slide3.xml" Id="Reacca19ee47043d6" /><Relationship Type="http://schemas.openxmlformats.org/officeDocument/2006/relationships/slide" Target="/ppt/slides/slide4.xml" Id="R96e67a02537b446f" /><Relationship Type="http://schemas.openxmlformats.org/officeDocument/2006/relationships/slide" Target="/ppt/slides/slide5.xml" Id="R2fcba847728a4b5f" /><Relationship Type="http://schemas.openxmlformats.org/officeDocument/2006/relationships/slide" Target="/ppt/slides/slide6.xml" Id="R69bd6ed9275f4113" /><Relationship Type="http://schemas.openxmlformats.org/officeDocument/2006/relationships/slide" Target="/ppt/slides/slide7.xml" Id="Rd920efe29bab49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1a54ceed7148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dc54295284395" /><Relationship Type="http://schemas.openxmlformats.org/officeDocument/2006/relationships/theme" Target="/ppt/slideMasters/theme/theme1.xml" Id="Rc002df862d374b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ddc542952843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3eb26995848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466daef8848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be82b4fe343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6a6074e8c4c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e1f93e0fa48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d504182434c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ec90114654f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AFT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492 290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6 478 452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 FAKSVÅG TALGØ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Ridderhatten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914 726 301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 HOLDING AS</a:t>
            </a:r>
          </a:p>
        </p:txBody>
      </p:sp>
    </p:spTree>
  </p:cSld>
  <p:clrMapOvr>
    <a:masterClrMapping xmlns:a="http://schemas.openxmlformats.org/drawingml/2006/main"/>
  </p:clrMapOvr>
</p:sld>
</file>