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34451f6fe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75911702542d7"/>
  </p:sldMasterIdLst>
  <p:sldIdLst>
    <p:sldId xmlns:r="http://schemas.openxmlformats.org/officeDocument/2006/relationships" id="256" r:id="R92ac11f73af94eeb"/>
    <p:sldId xmlns:r="http://schemas.openxmlformats.org/officeDocument/2006/relationships" id="257" r:id="R54d0f5c4c8fb4995"/>
    <p:sldId xmlns:r="http://schemas.openxmlformats.org/officeDocument/2006/relationships" id="258" r:id="R3378c02826604c28"/>
    <p:sldId xmlns:r="http://schemas.openxmlformats.org/officeDocument/2006/relationships" id="259" r:id="R129be24238e64e33"/>
    <p:sldId xmlns:r="http://schemas.openxmlformats.org/officeDocument/2006/relationships" id="260" r:id="R6b7eff69d3404f4e"/>
    <p:sldId xmlns:r="http://schemas.openxmlformats.org/officeDocument/2006/relationships" id="261" r:id="R3b103ce278614971"/>
    <p:sldId xmlns:r="http://schemas.openxmlformats.org/officeDocument/2006/relationships" id="262" r:id="Re2315ac13c48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75911702542d7" /><Relationship Type="http://schemas.openxmlformats.org/officeDocument/2006/relationships/slide" Target="/ppt/slides/slide1.xml" Id="R92ac11f73af94eeb" /><Relationship Type="http://schemas.openxmlformats.org/officeDocument/2006/relationships/slide" Target="/ppt/slides/slide2.xml" Id="R54d0f5c4c8fb4995" /><Relationship Type="http://schemas.openxmlformats.org/officeDocument/2006/relationships/slide" Target="/ppt/slides/slide3.xml" Id="R3378c02826604c28" /><Relationship Type="http://schemas.openxmlformats.org/officeDocument/2006/relationships/slide" Target="/ppt/slides/slide4.xml" Id="R129be24238e64e33" /><Relationship Type="http://schemas.openxmlformats.org/officeDocument/2006/relationships/slide" Target="/ppt/slides/slide5.xml" Id="R6b7eff69d3404f4e" /><Relationship Type="http://schemas.openxmlformats.org/officeDocument/2006/relationships/slide" Target="/ppt/slides/slide6.xml" Id="R3b103ce278614971" /><Relationship Type="http://schemas.openxmlformats.org/officeDocument/2006/relationships/slide" Target="/ppt/slides/slide7.xml" Id="Re2315ac13c48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ace35862b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342828d741b0" /><Relationship Type="http://schemas.openxmlformats.org/officeDocument/2006/relationships/theme" Target="/ppt/slideMasters/theme/theme1.xml" Id="Rb4a028655c3d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1342828d7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f7683beb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115178b0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11ba0fbd3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f3c93949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86500b41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66416e104f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397f8714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joar@framaas.no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