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f29e56cf5744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4c9f0c50484a41"/>
  </p:sldMasterIdLst>
  <p:sldIdLst>
    <p:sldId xmlns:r="http://schemas.openxmlformats.org/officeDocument/2006/relationships" id="256" r:id="Recf77928b31b4bfe"/>
    <p:sldId xmlns:r="http://schemas.openxmlformats.org/officeDocument/2006/relationships" id="257" r:id="Ra3e5873652594e3b"/>
    <p:sldId xmlns:r="http://schemas.openxmlformats.org/officeDocument/2006/relationships" id="258" r:id="R75310ea687db44f5"/>
    <p:sldId xmlns:r="http://schemas.openxmlformats.org/officeDocument/2006/relationships" id="259" r:id="R0bd71a54328a41c3"/>
    <p:sldId xmlns:r="http://schemas.openxmlformats.org/officeDocument/2006/relationships" id="260" r:id="R4d8931a21b124d70"/>
    <p:sldId xmlns:r="http://schemas.openxmlformats.org/officeDocument/2006/relationships" id="261" r:id="Rb35037bd120540d1"/>
    <p:sldId xmlns:r="http://schemas.openxmlformats.org/officeDocument/2006/relationships" id="262" r:id="R9f0be093d1e448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c9f0c50484a41" /><Relationship Type="http://schemas.openxmlformats.org/officeDocument/2006/relationships/slide" Target="/ppt/slides/slide1.xml" Id="Recf77928b31b4bfe" /><Relationship Type="http://schemas.openxmlformats.org/officeDocument/2006/relationships/slide" Target="/ppt/slides/slide2.xml" Id="Ra3e5873652594e3b" /><Relationship Type="http://schemas.openxmlformats.org/officeDocument/2006/relationships/slide" Target="/ppt/slides/slide3.xml" Id="R75310ea687db44f5" /><Relationship Type="http://schemas.openxmlformats.org/officeDocument/2006/relationships/slide" Target="/ppt/slides/slide4.xml" Id="R0bd71a54328a41c3" /><Relationship Type="http://schemas.openxmlformats.org/officeDocument/2006/relationships/slide" Target="/ppt/slides/slide5.xml" Id="R4d8931a21b124d70" /><Relationship Type="http://schemas.openxmlformats.org/officeDocument/2006/relationships/slide" Target="/ppt/slides/slide6.xml" Id="Rb35037bd120540d1" /><Relationship Type="http://schemas.openxmlformats.org/officeDocument/2006/relationships/slide" Target="/ppt/slides/slide7.xml" Id="R9f0be093d1e448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5550248ae9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22807058a4b30" /><Relationship Type="http://schemas.openxmlformats.org/officeDocument/2006/relationships/theme" Target="/ppt/slideMasters/theme/theme1.xml" Id="R336b48a827124d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322807058a4b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2b7c34edc40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3a8cc8e4541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0211a205b48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202e7ef42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26e3c614b4e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42914b3714f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62231cb1842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NORDOX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2 219 764 000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180 724 000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159 466 000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1 770 270 000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1 866 457 000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NORDOX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97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marketing@nordox.no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914 720 958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