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9aedc4217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b0273dbff0436c"/>
  </p:sldMasterIdLst>
  <p:sldIdLst>
    <p:sldId xmlns:r="http://schemas.openxmlformats.org/officeDocument/2006/relationships" id="256" r:id="Rcbec8089249d4df6"/>
    <p:sldId xmlns:r="http://schemas.openxmlformats.org/officeDocument/2006/relationships" id="257" r:id="R5b6104d2e2df4f2a"/>
    <p:sldId xmlns:r="http://schemas.openxmlformats.org/officeDocument/2006/relationships" id="258" r:id="R045d0ef9e3c74589"/>
    <p:sldId xmlns:r="http://schemas.openxmlformats.org/officeDocument/2006/relationships" id="259" r:id="Rc5dd7219b6d54211"/>
    <p:sldId xmlns:r="http://schemas.openxmlformats.org/officeDocument/2006/relationships" id="260" r:id="Rd5f108d31a5649c9"/>
    <p:sldId xmlns:r="http://schemas.openxmlformats.org/officeDocument/2006/relationships" id="261" r:id="Red36a97c19c54cd4"/>
    <p:sldId xmlns:r="http://schemas.openxmlformats.org/officeDocument/2006/relationships" id="262" r:id="R00dc36518578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0273dbff0436c" /><Relationship Type="http://schemas.openxmlformats.org/officeDocument/2006/relationships/slide" Target="/ppt/slides/slide1.xml" Id="Rcbec8089249d4df6" /><Relationship Type="http://schemas.openxmlformats.org/officeDocument/2006/relationships/slide" Target="/ppt/slides/slide2.xml" Id="R5b6104d2e2df4f2a" /><Relationship Type="http://schemas.openxmlformats.org/officeDocument/2006/relationships/slide" Target="/ppt/slides/slide3.xml" Id="R045d0ef9e3c74589" /><Relationship Type="http://schemas.openxmlformats.org/officeDocument/2006/relationships/slide" Target="/ppt/slides/slide4.xml" Id="Rc5dd7219b6d54211" /><Relationship Type="http://schemas.openxmlformats.org/officeDocument/2006/relationships/slide" Target="/ppt/slides/slide5.xml" Id="Rd5f108d31a5649c9" /><Relationship Type="http://schemas.openxmlformats.org/officeDocument/2006/relationships/slide" Target="/ppt/slides/slide6.xml" Id="Red36a97c19c54cd4" /><Relationship Type="http://schemas.openxmlformats.org/officeDocument/2006/relationships/slide" Target="/ppt/slides/slide7.xml" Id="R00dc36518578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733a2da644b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27d8851a41de" /><Relationship Type="http://schemas.openxmlformats.org/officeDocument/2006/relationships/theme" Target="/ppt/slideMasters/theme/theme1.xml" Id="R19ebb27ba9d7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f27d8851a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3b5b8735a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c67196a96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2f179c333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89ca26f574f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005eb7b94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4d3632fda4b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58078df4b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78 064 404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26 200 614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41 329 204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RUNE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JAGLAND SIMEN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KOFSTAD ERLING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 EGIL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