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33d0ff4d3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5aa5ec05d4870"/>
  </p:sldMasterIdLst>
  <p:sldIdLst>
    <p:sldId xmlns:r="http://schemas.openxmlformats.org/officeDocument/2006/relationships" id="256" r:id="Ra919fdd73dff45ad"/>
    <p:sldId xmlns:r="http://schemas.openxmlformats.org/officeDocument/2006/relationships" id="257" r:id="R67a9f9af14c9437c"/>
    <p:sldId xmlns:r="http://schemas.openxmlformats.org/officeDocument/2006/relationships" id="258" r:id="R6a0a49ea4bc44d55"/>
    <p:sldId xmlns:r="http://schemas.openxmlformats.org/officeDocument/2006/relationships" id="259" r:id="R8397363d1f32496a"/>
    <p:sldId xmlns:r="http://schemas.openxmlformats.org/officeDocument/2006/relationships" id="260" r:id="R46f2a5090596412a"/>
    <p:sldId xmlns:r="http://schemas.openxmlformats.org/officeDocument/2006/relationships" id="261" r:id="R586f04bc3bad4a7a"/>
    <p:sldId xmlns:r="http://schemas.openxmlformats.org/officeDocument/2006/relationships" id="262" r:id="R4062cac140ca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5aa5ec05d4870" /><Relationship Type="http://schemas.openxmlformats.org/officeDocument/2006/relationships/slide" Target="/ppt/slides/slide1.xml" Id="Ra919fdd73dff45ad" /><Relationship Type="http://schemas.openxmlformats.org/officeDocument/2006/relationships/slide" Target="/ppt/slides/slide2.xml" Id="R67a9f9af14c9437c" /><Relationship Type="http://schemas.openxmlformats.org/officeDocument/2006/relationships/slide" Target="/ppt/slides/slide3.xml" Id="R6a0a49ea4bc44d55" /><Relationship Type="http://schemas.openxmlformats.org/officeDocument/2006/relationships/slide" Target="/ppt/slides/slide4.xml" Id="R8397363d1f32496a" /><Relationship Type="http://schemas.openxmlformats.org/officeDocument/2006/relationships/slide" Target="/ppt/slides/slide5.xml" Id="R46f2a5090596412a" /><Relationship Type="http://schemas.openxmlformats.org/officeDocument/2006/relationships/slide" Target="/ppt/slides/slide6.xml" Id="R586f04bc3bad4a7a" /><Relationship Type="http://schemas.openxmlformats.org/officeDocument/2006/relationships/slide" Target="/ppt/slides/slide7.xml" Id="R4062cac140ca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17a03fd3849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2e2eb70d54827" /><Relationship Type="http://schemas.openxmlformats.org/officeDocument/2006/relationships/theme" Target="/ppt/slideMasters/theme/theme1.xml" Id="R9893c95cb2f9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2e2eb70d5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93a4219f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e4b20596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ec391302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f1d379f35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91741f58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24162dd36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3b40067e8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