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599359ff2c49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8ee50a34b6423a"/>
  </p:sldMasterIdLst>
  <p:sldIdLst>
    <p:sldId xmlns:r="http://schemas.openxmlformats.org/officeDocument/2006/relationships" id="256" r:id="R00a6d0986cd24916"/>
    <p:sldId xmlns:r="http://schemas.openxmlformats.org/officeDocument/2006/relationships" id="257" r:id="Rbabf8dcc36b14e66"/>
    <p:sldId xmlns:r="http://schemas.openxmlformats.org/officeDocument/2006/relationships" id="258" r:id="R83b10cc04f654c9e"/>
    <p:sldId xmlns:r="http://schemas.openxmlformats.org/officeDocument/2006/relationships" id="259" r:id="R26d9d476ab284c64"/>
    <p:sldId xmlns:r="http://schemas.openxmlformats.org/officeDocument/2006/relationships" id="260" r:id="R783a99d08caa44d0"/>
    <p:sldId xmlns:r="http://schemas.openxmlformats.org/officeDocument/2006/relationships" id="261" r:id="R154284f226e747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8ee50a34b6423a" /><Relationship Type="http://schemas.openxmlformats.org/officeDocument/2006/relationships/slide" Target="/ppt/slides/slide1.xml" Id="R00a6d0986cd24916" /><Relationship Type="http://schemas.openxmlformats.org/officeDocument/2006/relationships/slide" Target="/ppt/slides/slide2.xml" Id="Rbabf8dcc36b14e66" /><Relationship Type="http://schemas.openxmlformats.org/officeDocument/2006/relationships/slide" Target="/ppt/slides/slide3.xml" Id="R83b10cc04f654c9e" /><Relationship Type="http://schemas.openxmlformats.org/officeDocument/2006/relationships/slide" Target="/ppt/slides/slide4.xml" Id="R26d9d476ab284c64" /><Relationship Type="http://schemas.openxmlformats.org/officeDocument/2006/relationships/slide" Target="/ppt/slides/slide5.xml" Id="R783a99d08caa44d0" /><Relationship Type="http://schemas.openxmlformats.org/officeDocument/2006/relationships/slide" Target="/ppt/slides/slide6.xml" Id="R154284f226e747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ddb33baf0642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65bd279434ed0" /><Relationship Type="http://schemas.openxmlformats.org/officeDocument/2006/relationships/theme" Target="/ppt/slideMasters/theme/theme1.xml" Id="Rcb9403ef72d543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365bd279434e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bbbdd6a5743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b1d16a19747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5c59b46b040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8867027744c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df290723f4a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3ebc6a06944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JHESTÅS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Langåsen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4513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jhestas@gmail.com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914 626 021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