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8ee59efc9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4a5448e4f46f6"/>
  </p:sldMasterIdLst>
  <p:sldIdLst>
    <p:sldId xmlns:r="http://schemas.openxmlformats.org/officeDocument/2006/relationships" id="256" r:id="Rabe5ea69835b45b1"/>
    <p:sldId xmlns:r="http://schemas.openxmlformats.org/officeDocument/2006/relationships" id="257" r:id="R41290e1e323f4a7d"/>
    <p:sldId xmlns:r="http://schemas.openxmlformats.org/officeDocument/2006/relationships" id="258" r:id="R85120c7fcaf04e57"/>
    <p:sldId xmlns:r="http://schemas.openxmlformats.org/officeDocument/2006/relationships" id="259" r:id="R2b68923707d2473d"/>
    <p:sldId xmlns:r="http://schemas.openxmlformats.org/officeDocument/2006/relationships" id="260" r:id="R4101d6974bfb4fc6"/>
    <p:sldId xmlns:r="http://schemas.openxmlformats.org/officeDocument/2006/relationships" id="261" r:id="R6d9b7bc9eb6e432f"/>
    <p:sldId xmlns:r="http://schemas.openxmlformats.org/officeDocument/2006/relationships" id="262" r:id="Raac2c157b9de43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4a5448e4f46f6" /><Relationship Type="http://schemas.openxmlformats.org/officeDocument/2006/relationships/slide" Target="/ppt/slides/slide1.xml" Id="Rabe5ea69835b45b1" /><Relationship Type="http://schemas.openxmlformats.org/officeDocument/2006/relationships/slide" Target="/ppt/slides/slide2.xml" Id="R41290e1e323f4a7d" /><Relationship Type="http://schemas.openxmlformats.org/officeDocument/2006/relationships/slide" Target="/ppt/slides/slide3.xml" Id="R85120c7fcaf04e57" /><Relationship Type="http://schemas.openxmlformats.org/officeDocument/2006/relationships/slide" Target="/ppt/slides/slide4.xml" Id="R2b68923707d2473d" /><Relationship Type="http://schemas.openxmlformats.org/officeDocument/2006/relationships/slide" Target="/ppt/slides/slide5.xml" Id="R4101d6974bfb4fc6" /><Relationship Type="http://schemas.openxmlformats.org/officeDocument/2006/relationships/slide" Target="/ppt/slides/slide6.xml" Id="R6d9b7bc9eb6e432f" /><Relationship Type="http://schemas.openxmlformats.org/officeDocument/2006/relationships/slide" Target="/ppt/slides/slide7.xml" Id="Raac2c157b9de43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b8c1af2954e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79cd1ff44b93" /><Relationship Type="http://schemas.openxmlformats.org/officeDocument/2006/relationships/theme" Target="/ppt/slideMasters/theme/theme1.xml" Id="R99c409298e22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e79cd1ff4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b8197ab0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54908548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edb1e7a6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8a3b33514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6afe138a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2c2d009f4d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c874e3e2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