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1430e57690641b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cc8eb311dfc4cde"/>
  </p:sldMasterIdLst>
  <p:sldIdLst>
    <p:sldId xmlns:r="http://schemas.openxmlformats.org/officeDocument/2006/relationships" id="256" r:id="Rdac394037e9645ab"/>
    <p:sldId xmlns:r="http://schemas.openxmlformats.org/officeDocument/2006/relationships" id="257" r:id="R43bb20397dad4820"/>
    <p:sldId xmlns:r="http://schemas.openxmlformats.org/officeDocument/2006/relationships" id="258" r:id="R86eb13f44a854bf2"/>
    <p:sldId xmlns:r="http://schemas.openxmlformats.org/officeDocument/2006/relationships" id="259" r:id="R2fd8d36320294e49"/>
    <p:sldId xmlns:r="http://schemas.openxmlformats.org/officeDocument/2006/relationships" id="260" r:id="R99f200abaee34924"/>
    <p:sldId xmlns:r="http://schemas.openxmlformats.org/officeDocument/2006/relationships" id="261" r:id="R17b38954cb7d48a0"/>
    <p:sldId xmlns:r="http://schemas.openxmlformats.org/officeDocument/2006/relationships" id="262" r:id="R5beee883f64d4e1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c8eb311dfc4cde" /><Relationship Type="http://schemas.openxmlformats.org/officeDocument/2006/relationships/slide" Target="/ppt/slides/slide1.xml" Id="Rdac394037e9645ab" /><Relationship Type="http://schemas.openxmlformats.org/officeDocument/2006/relationships/slide" Target="/ppt/slides/slide2.xml" Id="R43bb20397dad4820" /><Relationship Type="http://schemas.openxmlformats.org/officeDocument/2006/relationships/slide" Target="/ppt/slides/slide3.xml" Id="R86eb13f44a854bf2" /><Relationship Type="http://schemas.openxmlformats.org/officeDocument/2006/relationships/slide" Target="/ppt/slides/slide4.xml" Id="R2fd8d36320294e49" /><Relationship Type="http://schemas.openxmlformats.org/officeDocument/2006/relationships/slide" Target="/ppt/slides/slide5.xml" Id="R99f200abaee34924" /><Relationship Type="http://schemas.openxmlformats.org/officeDocument/2006/relationships/slide" Target="/ppt/slides/slide6.xml" Id="R17b38954cb7d48a0" /><Relationship Type="http://schemas.openxmlformats.org/officeDocument/2006/relationships/slide" Target="/ppt/slides/slide7.xml" Id="R5beee883f64d4e1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7d2af7d046471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fce39989fe4fab" /><Relationship Type="http://schemas.openxmlformats.org/officeDocument/2006/relationships/theme" Target="/ppt/slideMasters/theme/theme1.xml" Id="Re7645326d1e84bd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3fce39989fe4fa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ebc8b708124ef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19b75071c2483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e66cc582bc44b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e198ae53274f3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8f68a704c54df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acdd213a674c2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e50280cd7a41a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ZIDANE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ZIDANE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ZIDANE HOLDING AS ble etablert [år] og holder til i Tveit.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ZIDANE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ZIDANE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ZIDANE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5 116 413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5 015 062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4 921 382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13 234 444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13 703 789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ZIDANE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ALEXANDER NYHUS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ZIDANE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Dønnestadveien 157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4658 Tveit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914 606 365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ZIDANE HOLDING AS</a:t>
            </a:r>
          </a:p>
        </p:txBody>
      </p:sp>
    </p:spTree>
  </p:cSld>
  <p:clrMapOvr>
    <a:masterClrMapping xmlns:a="http://schemas.openxmlformats.org/drawingml/2006/main"/>
  </p:clrMapOvr>
</p:sld>
</file>