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c583c42c0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c3c6bcc2d4e41"/>
  </p:sldMasterIdLst>
  <p:sldIdLst>
    <p:sldId xmlns:r="http://schemas.openxmlformats.org/officeDocument/2006/relationships" id="256" r:id="R344fd3c883dd447c"/>
    <p:sldId xmlns:r="http://schemas.openxmlformats.org/officeDocument/2006/relationships" id="257" r:id="R07a6b08a414340f6"/>
    <p:sldId xmlns:r="http://schemas.openxmlformats.org/officeDocument/2006/relationships" id="258" r:id="R80249562da974901"/>
    <p:sldId xmlns:r="http://schemas.openxmlformats.org/officeDocument/2006/relationships" id="259" r:id="R4d800aa84c1f4c87"/>
    <p:sldId xmlns:r="http://schemas.openxmlformats.org/officeDocument/2006/relationships" id="260" r:id="R77480133b81d4614"/>
    <p:sldId xmlns:r="http://schemas.openxmlformats.org/officeDocument/2006/relationships" id="261" r:id="Re5f49c12f5704f45"/>
    <p:sldId xmlns:r="http://schemas.openxmlformats.org/officeDocument/2006/relationships" id="262" r:id="R8379e42fb27843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c3c6bcc2d4e41" /><Relationship Type="http://schemas.openxmlformats.org/officeDocument/2006/relationships/slide" Target="/ppt/slides/slide1.xml" Id="R344fd3c883dd447c" /><Relationship Type="http://schemas.openxmlformats.org/officeDocument/2006/relationships/slide" Target="/ppt/slides/slide2.xml" Id="R07a6b08a414340f6" /><Relationship Type="http://schemas.openxmlformats.org/officeDocument/2006/relationships/slide" Target="/ppt/slides/slide3.xml" Id="R80249562da974901" /><Relationship Type="http://schemas.openxmlformats.org/officeDocument/2006/relationships/slide" Target="/ppt/slides/slide4.xml" Id="R4d800aa84c1f4c87" /><Relationship Type="http://schemas.openxmlformats.org/officeDocument/2006/relationships/slide" Target="/ppt/slides/slide5.xml" Id="R77480133b81d4614" /><Relationship Type="http://schemas.openxmlformats.org/officeDocument/2006/relationships/slide" Target="/ppt/slides/slide6.xml" Id="Re5f49c12f5704f45" /><Relationship Type="http://schemas.openxmlformats.org/officeDocument/2006/relationships/slide" Target="/ppt/slides/slide7.xml" Id="R8379e42fb27843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ef39d5ccc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63e122d874253" /><Relationship Type="http://schemas.openxmlformats.org/officeDocument/2006/relationships/theme" Target="/ppt/slideMasters/theme/theme1.xml" Id="R6c2241d715a5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163e122d8742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bb6bf439e41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7f49e83f9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a5b12e5b0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ffe455afe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6b21f7d51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d8932d30047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8ff46679844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