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78ceca583b4b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ca63b7eab245d2"/>
  </p:sldMasterIdLst>
  <p:sldIdLst>
    <p:sldId xmlns:r="http://schemas.openxmlformats.org/officeDocument/2006/relationships" id="256" r:id="Re81b3968e11a4dc8"/>
    <p:sldId xmlns:r="http://schemas.openxmlformats.org/officeDocument/2006/relationships" id="257" r:id="R9e955c64407a44da"/>
    <p:sldId xmlns:r="http://schemas.openxmlformats.org/officeDocument/2006/relationships" id="258" r:id="R742b685423da4385"/>
    <p:sldId xmlns:r="http://schemas.openxmlformats.org/officeDocument/2006/relationships" id="259" r:id="Rcede61aa032c4978"/>
    <p:sldId xmlns:r="http://schemas.openxmlformats.org/officeDocument/2006/relationships" id="260" r:id="R7288703dd3cc4b87"/>
    <p:sldId xmlns:r="http://schemas.openxmlformats.org/officeDocument/2006/relationships" id="261" r:id="Rd70ccce912554432"/>
    <p:sldId xmlns:r="http://schemas.openxmlformats.org/officeDocument/2006/relationships" id="262" r:id="R3f4468fda10440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ca63b7eab245d2" /><Relationship Type="http://schemas.openxmlformats.org/officeDocument/2006/relationships/slide" Target="/ppt/slides/slide1.xml" Id="Re81b3968e11a4dc8" /><Relationship Type="http://schemas.openxmlformats.org/officeDocument/2006/relationships/slide" Target="/ppt/slides/slide2.xml" Id="R9e955c64407a44da" /><Relationship Type="http://schemas.openxmlformats.org/officeDocument/2006/relationships/slide" Target="/ppt/slides/slide3.xml" Id="R742b685423da4385" /><Relationship Type="http://schemas.openxmlformats.org/officeDocument/2006/relationships/slide" Target="/ppt/slides/slide4.xml" Id="Rcede61aa032c4978" /><Relationship Type="http://schemas.openxmlformats.org/officeDocument/2006/relationships/slide" Target="/ppt/slides/slide5.xml" Id="R7288703dd3cc4b87" /><Relationship Type="http://schemas.openxmlformats.org/officeDocument/2006/relationships/slide" Target="/ppt/slides/slide6.xml" Id="Rd70ccce912554432" /><Relationship Type="http://schemas.openxmlformats.org/officeDocument/2006/relationships/slide" Target="/ppt/slides/slide7.xml" Id="R3f4468fda10440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f45fe6cd5b4d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d73eb68764ab9" /><Relationship Type="http://schemas.openxmlformats.org/officeDocument/2006/relationships/theme" Target="/ppt/slideMasters/theme/theme1.xml" Id="R24bb0c6c844145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cd73eb68764a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f6705ba504e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a780448aa49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9a2ea5f1649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bd7b429fa45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0f0fc0c1e46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c351cb9d641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0c7d45aac4e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HEGDAL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HEGDAL CONSULTING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1 037 015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806 299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924 816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3 428 076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4 205 784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NORDAL HEGDAL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Bjørgums veg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7092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914 546 753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HEGDAL CONSULTING AS</a:t>
            </a:r>
          </a:p>
        </p:txBody>
      </p:sp>
    </p:spTree>
  </p:cSld>
  <p:clrMapOvr>
    <a:masterClrMapping xmlns:a="http://schemas.openxmlformats.org/drawingml/2006/main"/>
  </p:clrMapOvr>
</p:sld>
</file>