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e51d5b142249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cbfc67409b43e4"/>
  </p:sldMasterIdLst>
  <p:sldIdLst>
    <p:sldId xmlns:r="http://schemas.openxmlformats.org/officeDocument/2006/relationships" id="256" r:id="Rf8561dc27a44429c"/>
    <p:sldId xmlns:r="http://schemas.openxmlformats.org/officeDocument/2006/relationships" id="257" r:id="R5fb4dc31a1ff4a5c"/>
    <p:sldId xmlns:r="http://schemas.openxmlformats.org/officeDocument/2006/relationships" id="258" r:id="R45a9002f5362411f"/>
    <p:sldId xmlns:r="http://schemas.openxmlformats.org/officeDocument/2006/relationships" id="259" r:id="Rdaa6592282eb459d"/>
    <p:sldId xmlns:r="http://schemas.openxmlformats.org/officeDocument/2006/relationships" id="260" r:id="R5abe1af852a54d32"/>
    <p:sldId xmlns:r="http://schemas.openxmlformats.org/officeDocument/2006/relationships" id="261" r:id="R5b02d577f6fe44ab"/>
    <p:sldId xmlns:r="http://schemas.openxmlformats.org/officeDocument/2006/relationships" id="262" r:id="R23efa798f9b04a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bfc67409b43e4" /><Relationship Type="http://schemas.openxmlformats.org/officeDocument/2006/relationships/slide" Target="/ppt/slides/slide1.xml" Id="Rf8561dc27a44429c" /><Relationship Type="http://schemas.openxmlformats.org/officeDocument/2006/relationships/slide" Target="/ppt/slides/slide2.xml" Id="R5fb4dc31a1ff4a5c" /><Relationship Type="http://schemas.openxmlformats.org/officeDocument/2006/relationships/slide" Target="/ppt/slides/slide3.xml" Id="R45a9002f5362411f" /><Relationship Type="http://schemas.openxmlformats.org/officeDocument/2006/relationships/slide" Target="/ppt/slides/slide4.xml" Id="Rdaa6592282eb459d" /><Relationship Type="http://schemas.openxmlformats.org/officeDocument/2006/relationships/slide" Target="/ppt/slides/slide5.xml" Id="R5abe1af852a54d32" /><Relationship Type="http://schemas.openxmlformats.org/officeDocument/2006/relationships/slide" Target="/ppt/slides/slide6.xml" Id="R5b02d577f6fe44ab" /><Relationship Type="http://schemas.openxmlformats.org/officeDocument/2006/relationships/slide" Target="/ppt/slides/slide7.xml" Id="R23efa798f9b04a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918dcae494f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70f271942449d" /><Relationship Type="http://schemas.openxmlformats.org/officeDocument/2006/relationships/theme" Target="/ppt/slideMasters/theme/theme1.xml" Id="R640e3f528d284b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e70f27194244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9ebddfca04a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d4e701ef349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2ffe715c541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2ca0cd99147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81fd5685347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7bfb3fce64b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97a97c6b041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MARGIDO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MARGIDO HOLDING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−1 972 431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5 259 099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14 019 599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PISCES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TEJA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TOGU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TOGU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v/Tore 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tore.haugen@primahusbolig.no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914 534 720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