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473300207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cd72df3a24958"/>
  </p:sldMasterIdLst>
  <p:sldIdLst>
    <p:sldId xmlns:r="http://schemas.openxmlformats.org/officeDocument/2006/relationships" id="256" r:id="Rb476bfe187384c8c"/>
    <p:sldId xmlns:r="http://schemas.openxmlformats.org/officeDocument/2006/relationships" id="257" r:id="R6b1a5c1c30a24894"/>
    <p:sldId xmlns:r="http://schemas.openxmlformats.org/officeDocument/2006/relationships" id="258" r:id="Rcfbd78bd58ef41c6"/>
    <p:sldId xmlns:r="http://schemas.openxmlformats.org/officeDocument/2006/relationships" id="259" r:id="R103f1609f7544c74"/>
    <p:sldId xmlns:r="http://schemas.openxmlformats.org/officeDocument/2006/relationships" id="260" r:id="R69020f8b1f4a42c7"/>
    <p:sldId xmlns:r="http://schemas.openxmlformats.org/officeDocument/2006/relationships" id="261" r:id="R0557e67fda10451a"/>
    <p:sldId xmlns:r="http://schemas.openxmlformats.org/officeDocument/2006/relationships" id="262" r:id="R4fb7137de26a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cd72df3a24958" /><Relationship Type="http://schemas.openxmlformats.org/officeDocument/2006/relationships/slide" Target="/ppt/slides/slide1.xml" Id="Rb476bfe187384c8c" /><Relationship Type="http://schemas.openxmlformats.org/officeDocument/2006/relationships/slide" Target="/ppt/slides/slide2.xml" Id="R6b1a5c1c30a24894" /><Relationship Type="http://schemas.openxmlformats.org/officeDocument/2006/relationships/slide" Target="/ppt/slides/slide3.xml" Id="Rcfbd78bd58ef41c6" /><Relationship Type="http://schemas.openxmlformats.org/officeDocument/2006/relationships/slide" Target="/ppt/slides/slide4.xml" Id="R103f1609f7544c74" /><Relationship Type="http://schemas.openxmlformats.org/officeDocument/2006/relationships/slide" Target="/ppt/slides/slide5.xml" Id="R69020f8b1f4a42c7" /><Relationship Type="http://schemas.openxmlformats.org/officeDocument/2006/relationships/slide" Target="/ppt/slides/slide6.xml" Id="R0557e67fda10451a" /><Relationship Type="http://schemas.openxmlformats.org/officeDocument/2006/relationships/slide" Target="/ppt/slides/slide7.xml" Id="R4fb7137de26a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13e42e525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8a5bc8fa34781" /><Relationship Type="http://schemas.openxmlformats.org/officeDocument/2006/relationships/theme" Target="/ppt/slideMasters/theme/theme1.xml" Id="R42dee2789fdb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8a5bc8fa3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a524a88d5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ecbc2903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2ef9337a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cae57485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de23a9d4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23d45027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f9bfa14a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