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df6f5a46dd48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1c874efc75476a"/>
  </p:sldMasterIdLst>
  <p:sldIdLst>
    <p:sldId xmlns:r="http://schemas.openxmlformats.org/officeDocument/2006/relationships" id="256" r:id="R1ab44bc9a2964502"/>
    <p:sldId xmlns:r="http://schemas.openxmlformats.org/officeDocument/2006/relationships" id="257" r:id="Rb2569cdcfbcc43e1"/>
    <p:sldId xmlns:r="http://schemas.openxmlformats.org/officeDocument/2006/relationships" id="258" r:id="R2a36af8c23cc4d6e"/>
    <p:sldId xmlns:r="http://schemas.openxmlformats.org/officeDocument/2006/relationships" id="259" r:id="R63fb5e472f1149b3"/>
    <p:sldId xmlns:r="http://schemas.openxmlformats.org/officeDocument/2006/relationships" id="260" r:id="R776a590bfd6a4d1c"/>
    <p:sldId xmlns:r="http://schemas.openxmlformats.org/officeDocument/2006/relationships" id="261" r:id="R2b4f58b05e67488e"/>
    <p:sldId xmlns:r="http://schemas.openxmlformats.org/officeDocument/2006/relationships" id="262" r:id="Rddd06f5277654b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1c874efc75476a" /><Relationship Type="http://schemas.openxmlformats.org/officeDocument/2006/relationships/slide" Target="/ppt/slides/slide1.xml" Id="R1ab44bc9a2964502" /><Relationship Type="http://schemas.openxmlformats.org/officeDocument/2006/relationships/slide" Target="/ppt/slides/slide2.xml" Id="Rb2569cdcfbcc43e1" /><Relationship Type="http://schemas.openxmlformats.org/officeDocument/2006/relationships/slide" Target="/ppt/slides/slide3.xml" Id="R2a36af8c23cc4d6e" /><Relationship Type="http://schemas.openxmlformats.org/officeDocument/2006/relationships/slide" Target="/ppt/slides/slide4.xml" Id="R63fb5e472f1149b3" /><Relationship Type="http://schemas.openxmlformats.org/officeDocument/2006/relationships/slide" Target="/ppt/slides/slide5.xml" Id="R776a590bfd6a4d1c" /><Relationship Type="http://schemas.openxmlformats.org/officeDocument/2006/relationships/slide" Target="/ppt/slides/slide6.xml" Id="R2b4f58b05e67488e" /><Relationship Type="http://schemas.openxmlformats.org/officeDocument/2006/relationships/slide" Target="/ppt/slides/slide7.xml" Id="Rddd06f5277654b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a9ef44fde249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60dea5720456c" /><Relationship Type="http://schemas.openxmlformats.org/officeDocument/2006/relationships/theme" Target="/ppt/slideMasters/theme/theme1.xml" Id="Rd3a531157da242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560dea572045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ab08589e441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4136911a44a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d71ace9cf41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e9b8ef48746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3e68065134d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c73b73b904c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824f742ba43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NAF KIOSK MOLDE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NAF KIOSK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NAF KIOSK MOLDE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NAF KIOSK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NAF KIOSK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NAF KIOSK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534 348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91 797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915 109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1 024 271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NAF KIOSK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NAF CAMP MOLDE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NAF KIOSK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Fannestrandvegen 140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914 517 486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NAF KIOSK MOLDE AS</a:t>
            </a:r>
          </a:p>
        </p:txBody>
      </p:sp>
    </p:spTree>
  </p:cSld>
  <p:clrMapOvr>
    <a:masterClrMapping xmlns:a="http://schemas.openxmlformats.org/drawingml/2006/main"/>
  </p:clrMapOvr>
</p:sld>
</file>