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70cfe42eb59d47f0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3c3b853eb02e4d55"/>
  </p:sldMasterIdLst>
  <p:sldIdLst>
    <p:sldId xmlns:r="http://schemas.openxmlformats.org/officeDocument/2006/relationships" id="256" r:id="Rb595f0bd065542f0"/>
    <p:sldId xmlns:r="http://schemas.openxmlformats.org/officeDocument/2006/relationships" id="257" r:id="Re513ba9fa74649f0"/>
    <p:sldId xmlns:r="http://schemas.openxmlformats.org/officeDocument/2006/relationships" id="258" r:id="R037524138f8e4fae"/>
    <p:sldId xmlns:r="http://schemas.openxmlformats.org/officeDocument/2006/relationships" id="259" r:id="R66f4092dc4e94b04"/>
    <p:sldId xmlns:r="http://schemas.openxmlformats.org/officeDocument/2006/relationships" id="260" r:id="R1c5729cb5dd6409f"/>
    <p:sldId xmlns:r="http://schemas.openxmlformats.org/officeDocument/2006/relationships" id="261" r:id="R7c3b7498eb4c4088"/>
    <p:sldId xmlns:r="http://schemas.openxmlformats.org/officeDocument/2006/relationships" id="262" r:id="Rb7a676ec5e714f30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c3b853eb02e4d55" /><Relationship Type="http://schemas.openxmlformats.org/officeDocument/2006/relationships/slide" Target="/ppt/slides/slide1.xml" Id="Rb595f0bd065542f0" /><Relationship Type="http://schemas.openxmlformats.org/officeDocument/2006/relationships/slide" Target="/ppt/slides/slide2.xml" Id="Re513ba9fa74649f0" /><Relationship Type="http://schemas.openxmlformats.org/officeDocument/2006/relationships/slide" Target="/ppt/slides/slide3.xml" Id="R037524138f8e4fae" /><Relationship Type="http://schemas.openxmlformats.org/officeDocument/2006/relationships/slide" Target="/ppt/slides/slide4.xml" Id="R66f4092dc4e94b04" /><Relationship Type="http://schemas.openxmlformats.org/officeDocument/2006/relationships/slide" Target="/ppt/slides/slide5.xml" Id="R1c5729cb5dd6409f" /><Relationship Type="http://schemas.openxmlformats.org/officeDocument/2006/relationships/slide" Target="/ppt/slides/slide6.xml" Id="R7c3b7498eb4c4088" /><Relationship Type="http://schemas.openxmlformats.org/officeDocument/2006/relationships/slide" Target="/ppt/slides/slide7.xml" Id="Rb7a676ec5e714f30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1ad46ee871b4eb6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e4dba8493af4716" /><Relationship Type="http://schemas.openxmlformats.org/officeDocument/2006/relationships/theme" Target="/ppt/slideMasters/theme/theme1.xml" Id="Rb9271e06a2e141e4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8e4dba8493af4716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d2e5937fc834c99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30b6dae3ebe4ce7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1502e55dba74574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3caf459f4b147b4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773109b9ee24165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a921675e8c244c4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acb83ef2ebc473b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ARELS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ARELS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ARELS AS ble etablert [år] og holder til i Vinterbro.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ARELS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ARELS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ARELS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−21 703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−21 703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107 045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1 117 516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ARELS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ARTHUR NEUMÜLLER  –  50,0 %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ELISE SKOGSRUD NEUMÜLLER  –  50,0 %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ARELS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Boplassveien 3A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1407 Vinterbro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914 513 723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ARELS AS</a:t>
            </a:r>
          </a:p>
        </p:txBody>
      </p:sp>
    </p:spTree>
  </p:cSld>
  <p:clrMapOvr>
    <a:masterClrMapping xmlns:a="http://schemas.openxmlformats.org/drawingml/2006/main"/>
  </p:clrMapOvr>
</p:sld>
</file>