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9d731cab4d4f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e72ca0e9f24d77"/>
  </p:sldMasterIdLst>
  <p:sldIdLst>
    <p:sldId xmlns:r="http://schemas.openxmlformats.org/officeDocument/2006/relationships" id="256" r:id="Rcba3473be38e40c2"/>
    <p:sldId xmlns:r="http://schemas.openxmlformats.org/officeDocument/2006/relationships" id="257" r:id="Ra7f16fd170314892"/>
    <p:sldId xmlns:r="http://schemas.openxmlformats.org/officeDocument/2006/relationships" id="258" r:id="R25fe2eeebee245f0"/>
    <p:sldId xmlns:r="http://schemas.openxmlformats.org/officeDocument/2006/relationships" id="259" r:id="Rdfcc151ac0904e46"/>
    <p:sldId xmlns:r="http://schemas.openxmlformats.org/officeDocument/2006/relationships" id="260" r:id="R63799e5a0c4c4db8"/>
    <p:sldId xmlns:r="http://schemas.openxmlformats.org/officeDocument/2006/relationships" id="261" r:id="Rd121fb599df846a5"/>
    <p:sldId xmlns:r="http://schemas.openxmlformats.org/officeDocument/2006/relationships" id="262" r:id="Rbb66831e8eb545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72ca0e9f24d77" /><Relationship Type="http://schemas.openxmlformats.org/officeDocument/2006/relationships/slide" Target="/ppt/slides/slide1.xml" Id="Rcba3473be38e40c2" /><Relationship Type="http://schemas.openxmlformats.org/officeDocument/2006/relationships/slide" Target="/ppt/slides/slide2.xml" Id="Ra7f16fd170314892" /><Relationship Type="http://schemas.openxmlformats.org/officeDocument/2006/relationships/slide" Target="/ppt/slides/slide3.xml" Id="R25fe2eeebee245f0" /><Relationship Type="http://schemas.openxmlformats.org/officeDocument/2006/relationships/slide" Target="/ppt/slides/slide4.xml" Id="Rdfcc151ac0904e46" /><Relationship Type="http://schemas.openxmlformats.org/officeDocument/2006/relationships/slide" Target="/ppt/slides/slide5.xml" Id="R63799e5a0c4c4db8" /><Relationship Type="http://schemas.openxmlformats.org/officeDocument/2006/relationships/slide" Target="/ppt/slides/slide6.xml" Id="Rd121fb599df846a5" /><Relationship Type="http://schemas.openxmlformats.org/officeDocument/2006/relationships/slide" Target="/ppt/slides/slide7.xml" Id="Rbb66831e8eb545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ec7724362a4d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e15ce2a824ec5" /><Relationship Type="http://schemas.openxmlformats.org/officeDocument/2006/relationships/theme" Target="/ppt/slideMasters/theme/theme1.xml" Id="R2d232023f0a04f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7e15ce2a824e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c0395136e4e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a658b179c41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87ea790e944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def04cac240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83ab2b12749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bd446fe4940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165948a3d47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EMILY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EMILY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2 253 099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2 268 195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THJØMØE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Meteorveien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914 487 536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