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a80d7218b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caecad96144ed5"/>
  </p:sldMasterIdLst>
  <p:sldIdLst>
    <p:sldId xmlns:r="http://schemas.openxmlformats.org/officeDocument/2006/relationships" id="256" r:id="R7a7bb70391ec4d08"/>
    <p:sldId xmlns:r="http://schemas.openxmlformats.org/officeDocument/2006/relationships" id="257" r:id="R5dc88c5edfdf4e33"/>
    <p:sldId xmlns:r="http://schemas.openxmlformats.org/officeDocument/2006/relationships" id="258" r:id="R182b7fc653e0433a"/>
    <p:sldId xmlns:r="http://schemas.openxmlformats.org/officeDocument/2006/relationships" id="259" r:id="R0efbcccd4fc5463d"/>
    <p:sldId xmlns:r="http://schemas.openxmlformats.org/officeDocument/2006/relationships" id="260" r:id="R18077b5375384c7e"/>
    <p:sldId xmlns:r="http://schemas.openxmlformats.org/officeDocument/2006/relationships" id="261" r:id="R4171708ca8f44d59"/>
    <p:sldId xmlns:r="http://schemas.openxmlformats.org/officeDocument/2006/relationships" id="262" r:id="Rc63de4d44cc5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aecad96144ed5" /><Relationship Type="http://schemas.openxmlformats.org/officeDocument/2006/relationships/slide" Target="/ppt/slides/slide1.xml" Id="R7a7bb70391ec4d08" /><Relationship Type="http://schemas.openxmlformats.org/officeDocument/2006/relationships/slide" Target="/ppt/slides/slide2.xml" Id="R5dc88c5edfdf4e33" /><Relationship Type="http://schemas.openxmlformats.org/officeDocument/2006/relationships/slide" Target="/ppt/slides/slide3.xml" Id="R182b7fc653e0433a" /><Relationship Type="http://schemas.openxmlformats.org/officeDocument/2006/relationships/slide" Target="/ppt/slides/slide4.xml" Id="R0efbcccd4fc5463d" /><Relationship Type="http://schemas.openxmlformats.org/officeDocument/2006/relationships/slide" Target="/ppt/slides/slide5.xml" Id="R18077b5375384c7e" /><Relationship Type="http://schemas.openxmlformats.org/officeDocument/2006/relationships/slide" Target="/ppt/slides/slide6.xml" Id="R4171708ca8f44d59" /><Relationship Type="http://schemas.openxmlformats.org/officeDocument/2006/relationships/slide" Target="/ppt/slides/slide7.xml" Id="Rc63de4d44cc5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46670f680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7c60dcd14585" /><Relationship Type="http://schemas.openxmlformats.org/officeDocument/2006/relationships/theme" Target="/ppt/slideMasters/theme/theme1.xml" Id="R9b39ac272deb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667c60dcd1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bc68d8a9f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5348e89c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01dc0d52d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6c9120f914f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67e3bf96a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883119250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bd97e400d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IDENTI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IDENTI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JUL RØSJØ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JUL RØSJØ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JUL RØSJØ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JUL NIELSEN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Hegdehaugsveien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60 73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914 443 415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IDENTI EIENDOM AS</a:t>
            </a:r>
          </a:p>
        </p:txBody>
      </p:sp>
    </p:spTree>
  </p:cSld>
  <p:clrMapOvr>
    <a:masterClrMapping xmlns:a="http://schemas.openxmlformats.org/drawingml/2006/main"/>
  </p:clrMapOvr>
</p:sld>
</file>