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332613a1234e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ed90cd76234179"/>
  </p:sldMasterIdLst>
  <p:sldIdLst>
    <p:sldId xmlns:r="http://schemas.openxmlformats.org/officeDocument/2006/relationships" id="256" r:id="Rb1554fa7857f4dc6"/>
    <p:sldId xmlns:r="http://schemas.openxmlformats.org/officeDocument/2006/relationships" id="257" r:id="Rdea2dff7f216429e"/>
    <p:sldId xmlns:r="http://schemas.openxmlformats.org/officeDocument/2006/relationships" id="258" r:id="R83c3bdd8717e4073"/>
    <p:sldId xmlns:r="http://schemas.openxmlformats.org/officeDocument/2006/relationships" id="259" r:id="Re65311f13b7f4ee5"/>
    <p:sldId xmlns:r="http://schemas.openxmlformats.org/officeDocument/2006/relationships" id="260" r:id="Rbd9b5ed6940f42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d90cd76234179" /><Relationship Type="http://schemas.openxmlformats.org/officeDocument/2006/relationships/slide" Target="/ppt/slides/slide1.xml" Id="Rb1554fa7857f4dc6" /><Relationship Type="http://schemas.openxmlformats.org/officeDocument/2006/relationships/slide" Target="/ppt/slides/slide2.xml" Id="Rdea2dff7f216429e" /><Relationship Type="http://schemas.openxmlformats.org/officeDocument/2006/relationships/slide" Target="/ppt/slides/slide3.xml" Id="R83c3bdd8717e4073" /><Relationship Type="http://schemas.openxmlformats.org/officeDocument/2006/relationships/slide" Target="/ppt/slides/slide4.xml" Id="Re65311f13b7f4ee5" /><Relationship Type="http://schemas.openxmlformats.org/officeDocument/2006/relationships/slide" Target="/ppt/slides/slide5.xml" Id="Rbd9b5ed6940f42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0a9596c2442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0763608ca40c2" /><Relationship Type="http://schemas.openxmlformats.org/officeDocument/2006/relationships/theme" Target="/ppt/slideMasters/theme/theme1.xml" Id="R54fac975b6784a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20763608ca40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96ebc50114c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67c6ce31845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f14dff73242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c21b7750c4f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0bf95b08b41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RIVEDAL FLIS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RIVEDAL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RIVEDAL FLIS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RIVEDAL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RIVEDAL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RIVEDAL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914 436 613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RIVEDAL FLIS AS</a:t>
            </a:r>
          </a:p>
        </p:txBody>
      </p:sp>
    </p:spTree>
  </p:cSld>
  <p:clrMapOvr>
    <a:masterClrMapping xmlns:a="http://schemas.openxmlformats.org/drawingml/2006/main"/>
  </p:clrMapOvr>
</p:sld>
</file>