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e6c77dd09141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7759e3e4d44e1f"/>
  </p:sldMasterIdLst>
  <p:sldIdLst>
    <p:sldId xmlns:r="http://schemas.openxmlformats.org/officeDocument/2006/relationships" id="256" r:id="Rab6a5e839c9b4f17"/>
    <p:sldId xmlns:r="http://schemas.openxmlformats.org/officeDocument/2006/relationships" id="257" r:id="Rc28d395a53d4408d"/>
    <p:sldId xmlns:r="http://schemas.openxmlformats.org/officeDocument/2006/relationships" id="258" r:id="R5b9ad605905e453b"/>
    <p:sldId xmlns:r="http://schemas.openxmlformats.org/officeDocument/2006/relationships" id="259" r:id="Reeee4805d4c84c35"/>
    <p:sldId xmlns:r="http://schemas.openxmlformats.org/officeDocument/2006/relationships" id="260" r:id="R95906429d78a4639"/>
    <p:sldId xmlns:r="http://schemas.openxmlformats.org/officeDocument/2006/relationships" id="261" r:id="R3ec7b62ee55c4ac6"/>
    <p:sldId xmlns:r="http://schemas.openxmlformats.org/officeDocument/2006/relationships" id="262" r:id="Re3d996e22bd643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7759e3e4d44e1f" /><Relationship Type="http://schemas.openxmlformats.org/officeDocument/2006/relationships/slide" Target="/ppt/slides/slide1.xml" Id="Rab6a5e839c9b4f17" /><Relationship Type="http://schemas.openxmlformats.org/officeDocument/2006/relationships/slide" Target="/ppt/slides/slide2.xml" Id="Rc28d395a53d4408d" /><Relationship Type="http://schemas.openxmlformats.org/officeDocument/2006/relationships/slide" Target="/ppt/slides/slide3.xml" Id="R5b9ad605905e453b" /><Relationship Type="http://schemas.openxmlformats.org/officeDocument/2006/relationships/slide" Target="/ppt/slides/slide4.xml" Id="Reeee4805d4c84c35" /><Relationship Type="http://schemas.openxmlformats.org/officeDocument/2006/relationships/slide" Target="/ppt/slides/slide5.xml" Id="R95906429d78a4639" /><Relationship Type="http://schemas.openxmlformats.org/officeDocument/2006/relationships/slide" Target="/ppt/slides/slide6.xml" Id="R3ec7b62ee55c4ac6" /><Relationship Type="http://schemas.openxmlformats.org/officeDocument/2006/relationships/slide" Target="/ppt/slides/slide7.xml" Id="Re3d996e22bd643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e6787730cd41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a35c684c749b9" /><Relationship Type="http://schemas.openxmlformats.org/officeDocument/2006/relationships/theme" Target="/ppt/slideMasters/theme/theme1.xml" Id="R07f33a87e7ae4c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8a35c684c749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bcb4ca1c843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d3775342c4b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8b3a8fef043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5b0db642d4b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813b0b6cf40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69737233141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5f7a633c54e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JLB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JLB INVEST AS ble etablert [år] og holder til i Sund I Lofoten.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1 576 573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1 401 407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1 258 011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8 798 230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37 450 268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LANGAAS BERNTZEN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8384 Sund I Lofoten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914 416 833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JLB INVEST AS</a:t>
            </a:r>
          </a:p>
        </p:txBody>
      </p:sp>
    </p:spTree>
  </p:cSld>
  <p:clrMapOvr>
    <a:masterClrMapping xmlns:a="http://schemas.openxmlformats.org/drawingml/2006/main"/>
  </p:clrMapOvr>
</p:sld>
</file>