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0565f841e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8f2f50a844287"/>
  </p:sldMasterIdLst>
  <p:sldIdLst>
    <p:sldId xmlns:r="http://schemas.openxmlformats.org/officeDocument/2006/relationships" id="256" r:id="Rb6948f7be5754be6"/>
    <p:sldId xmlns:r="http://schemas.openxmlformats.org/officeDocument/2006/relationships" id="257" r:id="R7facc68a2b4245dd"/>
    <p:sldId xmlns:r="http://schemas.openxmlformats.org/officeDocument/2006/relationships" id="258" r:id="Rfc8d4e72cd9241dd"/>
    <p:sldId xmlns:r="http://schemas.openxmlformats.org/officeDocument/2006/relationships" id="259" r:id="R0e3a20896684420c"/>
    <p:sldId xmlns:r="http://schemas.openxmlformats.org/officeDocument/2006/relationships" id="260" r:id="Ra5561129125a4128"/>
    <p:sldId xmlns:r="http://schemas.openxmlformats.org/officeDocument/2006/relationships" id="261" r:id="Re0646512f909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8f2f50a844287" /><Relationship Type="http://schemas.openxmlformats.org/officeDocument/2006/relationships/slide" Target="/ppt/slides/slide1.xml" Id="Rb6948f7be5754be6" /><Relationship Type="http://schemas.openxmlformats.org/officeDocument/2006/relationships/slide" Target="/ppt/slides/slide2.xml" Id="R7facc68a2b4245dd" /><Relationship Type="http://schemas.openxmlformats.org/officeDocument/2006/relationships/slide" Target="/ppt/slides/slide3.xml" Id="Rfc8d4e72cd9241dd" /><Relationship Type="http://schemas.openxmlformats.org/officeDocument/2006/relationships/slide" Target="/ppt/slides/slide4.xml" Id="R0e3a20896684420c" /><Relationship Type="http://schemas.openxmlformats.org/officeDocument/2006/relationships/slide" Target="/ppt/slides/slide5.xml" Id="Ra5561129125a4128" /><Relationship Type="http://schemas.openxmlformats.org/officeDocument/2006/relationships/slide" Target="/ppt/slides/slide6.xml" Id="Re0646512f909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cd41a79ee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173adb313425d" /><Relationship Type="http://schemas.openxmlformats.org/officeDocument/2006/relationships/theme" Target="/ppt/slideMasters/theme/theme1.xml" Id="R553a8070d9d4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6173adb313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47a1657e4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287dd587648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101c49a82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5f041344a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eed9663d6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af94aa8e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NORDNET LIVSFORSIKRING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LIVSFORSIKRING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PENSIONSFÖRSÄKRING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16C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914 350 956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NORDNET LIVSFORSIKRING AS</a:t>
            </a:r>
          </a:p>
        </p:txBody>
      </p:sp>
    </p:spTree>
  </p:cSld>
  <p:clrMapOvr>
    <a:masterClrMapping xmlns:a="http://schemas.openxmlformats.org/drawingml/2006/main"/>
  </p:clrMapOvr>
</p:sld>
</file>