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a88a0f2ef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8c65d7ae94240"/>
  </p:sldMasterIdLst>
  <p:sldIdLst>
    <p:sldId xmlns:r="http://schemas.openxmlformats.org/officeDocument/2006/relationships" id="256" r:id="R37c46f58a9da4f44"/>
    <p:sldId xmlns:r="http://schemas.openxmlformats.org/officeDocument/2006/relationships" id="257" r:id="R95d2b14e95ac4943"/>
    <p:sldId xmlns:r="http://schemas.openxmlformats.org/officeDocument/2006/relationships" id="258" r:id="Ra992c4d3b0ae429b"/>
    <p:sldId xmlns:r="http://schemas.openxmlformats.org/officeDocument/2006/relationships" id="259" r:id="R57ea77ba1793448e"/>
    <p:sldId xmlns:r="http://schemas.openxmlformats.org/officeDocument/2006/relationships" id="260" r:id="R1de8bc8cc84a44a8"/>
    <p:sldId xmlns:r="http://schemas.openxmlformats.org/officeDocument/2006/relationships" id="261" r:id="Rf796cbe4570f4cbd"/>
    <p:sldId xmlns:r="http://schemas.openxmlformats.org/officeDocument/2006/relationships" id="262" r:id="R797dc1243cc2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8c65d7ae94240" /><Relationship Type="http://schemas.openxmlformats.org/officeDocument/2006/relationships/slide" Target="/ppt/slides/slide1.xml" Id="R37c46f58a9da4f44" /><Relationship Type="http://schemas.openxmlformats.org/officeDocument/2006/relationships/slide" Target="/ppt/slides/slide2.xml" Id="R95d2b14e95ac4943" /><Relationship Type="http://schemas.openxmlformats.org/officeDocument/2006/relationships/slide" Target="/ppt/slides/slide3.xml" Id="Ra992c4d3b0ae429b" /><Relationship Type="http://schemas.openxmlformats.org/officeDocument/2006/relationships/slide" Target="/ppt/slides/slide4.xml" Id="R57ea77ba1793448e" /><Relationship Type="http://schemas.openxmlformats.org/officeDocument/2006/relationships/slide" Target="/ppt/slides/slide5.xml" Id="R1de8bc8cc84a44a8" /><Relationship Type="http://schemas.openxmlformats.org/officeDocument/2006/relationships/slide" Target="/ppt/slides/slide6.xml" Id="Rf796cbe4570f4cbd" /><Relationship Type="http://schemas.openxmlformats.org/officeDocument/2006/relationships/slide" Target="/ppt/slides/slide7.xml" Id="R797dc1243cc2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c905c3f3b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8037665e41ac" /><Relationship Type="http://schemas.openxmlformats.org/officeDocument/2006/relationships/theme" Target="/ppt/slideMasters/theme/theme1.xml" Id="Rfd3241bb16d5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48037665e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81d722c70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cad95d2d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9ebab7d7a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a26b0ec6e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865321a1d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e543d17b4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b5acb939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 HEIBERG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HEIBERG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16 070 839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24 958 938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Ljabruveien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kristin@heiberg.as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914 305 551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