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f2667eb71741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fcf016e244404d"/>
  </p:sldMasterIdLst>
  <p:sldIdLst>
    <p:sldId xmlns:r="http://schemas.openxmlformats.org/officeDocument/2006/relationships" id="256" r:id="R1812c26801224742"/>
    <p:sldId xmlns:r="http://schemas.openxmlformats.org/officeDocument/2006/relationships" id="257" r:id="R9092071b3de240f8"/>
    <p:sldId xmlns:r="http://schemas.openxmlformats.org/officeDocument/2006/relationships" id="258" r:id="Rea5f779c6d9e4524"/>
    <p:sldId xmlns:r="http://schemas.openxmlformats.org/officeDocument/2006/relationships" id="259" r:id="Rca44cf36c0d8437e"/>
    <p:sldId xmlns:r="http://schemas.openxmlformats.org/officeDocument/2006/relationships" id="260" r:id="R4d79fd5fbb8e4b43"/>
    <p:sldId xmlns:r="http://schemas.openxmlformats.org/officeDocument/2006/relationships" id="261" r:id="R61f6370b216a4122"/>
    <p:sldId xmlns:r="http://schemas.openxmlformats.org/officeDocument/2006/relationships" id="262" r:id="R5bf4c9c24b28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fcf016e244404d" /><Relationship Type="http://schemas.openxmlformats.org/officeDocument/2006/relationships/slide" Target="/ppt/slides/slide1.xml" Id="R1812c26801224742" /><Relationship Type="http://schemas.openxmlformats.org/officeDocument/2006/relationships/slide" Target="/ppt/slides/slide2.xml" Id="R9092071b3de240f8" /><Relationship Type="http://schemas.openxmlformats.org/officeDocument/2006/relationships/slide" Target="/ppt/slides/slide3.xml" Id="Rea5f779c6d9e4524" /><Relationship Type="http://schemas.openxmlformats.org/officeDocument/2006/relationships/slide" Target="/ppt/slides/slide4.xml" Id="Rca44cf36c0d8437e" /><Relationship Type="http://schemas.openxmlformats.org/officeDocument/2006/relationships/slide" Target="/ppt/slides/slide5.xml" Id="R4d79fd5fbb8e4b43" /><Relationship Type="http://schemas.openxmlformats.org/officeDocument/2006/relationships/slide" Target="/ppt/slides/slide6.xml" Id="R61f6370b216a4122" /><Relationship Type="http://schemas.openxmlformats.org/officeDocument/2006/relationships/slide" Target="/ppt/slides/slide7.xml" Id="R5bf4c9c24b28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8f110da14441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c500bb08a4a03" /><Relationship Type="http://schemas.openxmlformats.org/officeDocument/2006/relationships/theme" Target="/ppt/slideMasters/theme/theme1.xml" Id="Rb5e4bd6b41384e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0c500bb08a4a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5e13ace0bd4e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04f38bed546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dacac612a43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61e3b04804f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6bc1d60aa49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d8c7a928c48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a9e7b46fd4d4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REGNSKAP AS ble etablert [år] og holder til i Heggenes.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5 846 569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952 380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932 329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2 056 552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3 137 739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STEINAR  –  66,7 %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MONIKA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Bygdinvegen 2139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2940 Heggenes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914 288 525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HEGGE REGNSKAP AS</a:t>
            </a:r>
          </a:p>
        </p:txBody>
      </p:sp>
    </p:spTree>
  </p:cSld>
  <p:clrMapOvr>
    <a:masterClrMapping xmlns:a="http://schemas.openxmlformats.org/drawingml/2006/main"/>
  </p:clrMapOvr>
</p:sld>
</file>