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6b8e48278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08c26239f478a"/>
  </p:sldMasterIdLst>
  <p:sldIdLst>
    <p:sldId xmlns:r="http://schemas.openxmlformats.org/officeDocument/2006/relationships" id="256" r:id="R6c32559ae99b430d"/>
    <p:sldId xmlns:r="http://schemas.openxmlformats.org/officeDocument/2006/relationships" id="257" r:id="R4490c6481d4a4959"/>
    <p:sldId xmlns:r="http://schemas.openxmlformats.org/officeDocument/2006/relationships" id="258" r:id="R9e00c590c3714aa4"/>
    <p:sldId xmlns:r="http://schemas.openxmlformats.org/officeDocument/2006/relationships" id="259" r:id="R48b6d14b70894a9e"/>
    <p:sldId xmlns:r="http://schemas.openxmlformats.org/officeDocument/2006/relationships" id="260" r:id="Re760a85c788e4a7d"/>
    <p:sldId xmlns:r="http://schemas.openxmlformats.org/officeDocument/2006/relationships" id="261" r:id="Rf2798b45229740d9"/>
    <p:sldId xmlns:r="http://schemas.openxmlformats.org/officeDocument/2006/relationships" id="262" r:id="R4969a4115e16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08c26239f478a" /><Relationship Type="http://schemas.openxmlformats.org/officeDocument/2006/relationships/slide" Target="/ppt/slides/slide1.xml" Id="R6c32559ae99b430d" /><Relationship Type="http://schemas.openxmlformats.org/officeDocument/2006/relationships/slide" Target="/ppt/slides/slide2.xml" Id="R4490c6481d4a4959" /><Relationship Type="http://schemas.openxmlformats.org/officeDocument/2006/relationships/slide" Target="/ppt/slides/slide3.xml" Id="R9e00c590c3714aa4" /><Relationship Type="http://schemas.openxmlformats.org/officeDocument/2006/relationships/slide" Target="/ppt/slides/slide4.xml" Id="R48b6d14b70894a9e" /><Relationship Type="http://schemas.openxmlformats.org/officeDocument/2006/relationships/slide" Target="/ppt/slides/slide5.xml" Id="Re760a85c788e4a7d" /><Relationship Type="http://schemas.openxmlformats.org/officeDocument/2006/relationships/slide" Target="/ppt/slides/slide6.xml" Id="Rf2798b45229740d9" /><Relationship Type="http://schemas.openxmlformats.org/officeDocument/2006/relationships/slide" Target="/ppt/slides/slide7.xml" Id="R4969a4115e16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b6cfb586f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4cfb43854a07" /><Relationship Type="http://schemas.openxmlformats.org/officeDocument/2006/relationships/theme" Target="/ppt/slideMasters/theme/theme1.xml" Id="R6f3c0b7dc443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64cfb4385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7b21ff5b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f9ccffa3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c2347569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67504f79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f548c547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010a0d9a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a3ed1470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F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F TØMMERTRANSPORT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29 158 722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−4 159 654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H-3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F TØMMERTRANSPORT AS</a:t>
            </a:r>
          </a:p>
        </p:txBody>
      </p:sp>
    </p:spTree>
  </p:cSld>
  <p:clrMapOvr>
    <a:masterClrMapping xmlns:a="http://schemas.openxmlformats.org/drawingml/2006/main"/>
  </p:clrMapOvr>
</p:sld>
</file>