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ad867438d444d6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0e35ed4a06744d2"/>
  </p:sldMasterIdLst>
  <p:sldIdLst>
    <p:sldId xmlns:r="http://schemas.openxmlformats.org/officeDocument/2006/relationships" id="256" r:id="R435843a2beca4e5e"/>
    <p:sldId xmlns:r="http://schemas.openxmlformats.org/officeDocument/2006/relationships" id="257" r:id="R560e1e59b884444e"/>
    <p:sldId xmlns:r="http://schemas.openxmlformats.org/officeDocument/2006/relationships" id="258" r:id="R5e50ae779d0d4b88"/>
    <p:sldId xmlns:r="http://schemas.openxmlformats.org/officeDocument/2006/relationships" id="259" r:id="R3f771d38f18b4a75"/>
    <p:sldId xmlns:r="http://schemas.openxmlformats.org/officeDocument/2006/relationships" id="260" r:id="Re160df22732849b6"/>
    <p:sldId xmlns:r="http://schemas.openxmlformats.org/officeDocument/2006/relationships" id="261" r:id="R1fb4822f8b8b47ef"/>
    <p:sldId xmlns:r="http://schemas.openxmlformats.org/officeDocument/2006/relationships" id="262" r:id="R70481ba5eef0463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e35ed4a06744d2" /><Relationship Type="http://schemas.openxmlformats.org/officeDocument/2006/relationships/slide" Target="/ppt/slides/slide1.xml" Id="R435843a2beca4e5e" /><Relationship Type="http://schemas.openxmlformats.org/officeDocument/2006/relationships/slide" Target="/ppt/slides/slide2.xml" Id="R560e1e59b884444e" /><Relationship Type="http://schemas.openxmlformats.org/officeDocument/2006/relationships/slide" Target="/ppt/slides/slide3.xml" Id="R5e50ae779d0d4b88" /><Relationship Type="http://schemas.openxmlformats.org/officeDocument/2006/relationships/slide" Target="/ppt/slides/slide4.xml" Id="R3f771d38f18b4a75" /><Relationship Type="http://schemas.openxmlformats.org/officeDocument/2006/relationships/slide" Target="/ppt/slides/slide5.xml" Id="Re160df22732849b6" /><Relationship Type="http://schemas.openxmlformats.org/officeDocument/2006/relationships/slide" Target="/ppt/slides/slide6.xml" Id="R1fb4822f8b8b47ef" /><Relationship Type="http://schemas.openxmlformats.org/officeDocument/2006/relationships/slide" Target="/ppt/slides/slide7.xml" Id="R70481ba5eef0463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d1780210af4a6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1ab36ada034bec" /><Relationship Type="http://schemas.openxmlformats.org/officeDocument/2006/relationships/theme" Target="/ppt/slideMasters/theme/theme1.xml" Id="R74e82aa5682940d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b1ab36ada034be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3a152ccd1b479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e5898803f94c6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001ce9b7164a7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5dc8c3689b493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18ca9b4250457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4b93a17b5d4b4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2c8885f7ce4f7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LONGVAGRUPPEN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LONGVAGRUPPEN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LONGVAGRUPPEN HOLDING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LONGVAGRUPPEN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LONGVAGRUPPEN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LONGVAGRUPPEN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−237 336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2 392 806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88 689 845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90 382 235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LONGVAGRUPPEN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PER LONGVA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LONGVAGRUPPEN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Ratvika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6015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john@lgr.no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914 243 734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LONGVAGRUPPEN HOLDING AS</a:t>
            </a:r>
          </a:p>
        </p:txBody>
      </p:sp>
    </p:spTree>
  </p:cSld>
  <p:clrMapOvr>
    <a:masterClrMapping xmlns:a="http://schemas.openxmlformats.org/drawingml/2006/main"/>
  </p:clrMapOvr>
</p:sld>
</file>