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fbc4c27afc47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feb125666648b0"/>
  </p:sldMasterIdLst>
  <p:sldIdLst>
    <p:sldId xmlns:r="http://schemas.openxmlformats.org/officeDocument/2006/relationships" id="256" r:id="R02130216d0124cea"/>
    <p:sldId xmlns:r="http://schemas.openxmlformats.org/officeDocument/2006/relationships" id="257" r:id="Rb783a418d29e47d5"/>
    <p:sldId xmlns:r="http://schemas.openxmlformats.org/officeDocument/2006/relationships" id="258" r:id="R96a01c0a91c741a6"/>
    <p:sldId xmlns:r="http://schemas.openxmlformats.org/officeDocument/2006/relationships" id="259" r:id="R1dedfbb2e0c54cf0"/>
    <p:sldId xmlns:r="http://schemas.openxmlformats.org/officeDocument/2006/relationships" id="260" r:id="R6520858a6364481c"/>
    <p:sldId xmlns:r="http://schemas.openxmlformats.org/officeDocument/2006/relationships" id="261" r:id="R3af9ae97d2ac4efb"/>
    <p:sldId xmlns:r="http://schemas.openxmlformats.org/officeDocument/2006/relationships" id="262" r:id="Rada463f2c6a04f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feb125666648b0" /><Relationship Type="http://schemas.openxmlformats.org/officeDocument/2006/relationships/slide" Target="/ppt/slides/slide1.xml" Id="R02130216d0124cea" /><Relationship Type="http://schemas.openxmlformats.org/officeDocument/2006/relationships/slide" Target="/ppt/slides/slide2.xml" Id="Rb783a418d29e47d5" /><Relationship Type="http://schemas.openxmlformats.org/officeDocument/2006/relationships/slide" Target="/ppt/slides/slide3.xml" Id="R96a01c0a91c741a6" /><Relationship Type="http://schemas.openxmlformats.org/officeDocument/2006/relationships/slide" Target="/ppt/slides/slide4.xml" Id="R1dedfbb2e0c54cf0" /><Relationship Type="http://schemas.openxmlformats.org/officeDocument/2006/relationships/slide" Target="/ppt/slides/slide5.xml" Id="R6520858a6364481c" /><Relationship Type="http://schemas.openxmlformats.org/officeDocument/2006/relationships/slide" Target="/ppt/slides/slide6.xml" Id="R3af9ae97d2ac4efb" /><Relationship Type="http://schemas.openxmlformats.org/officeDocument/2006/relationships/slide" Target="/ppt/slides/slide7.xml" Id="Rada463f2c6a04f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051383501248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fba2f6a4f411e" /><Relationship Type="http://schemas.openxmlformats.org/officeDocument/2006/relationships/theme" Target="/ppt/slideMasters/theme/theme1.xml" Id="R8584e3fe1abf4e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9fba2f6a4f41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e5eb4d38944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f2ad704d448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f9250a3a54d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e556206194f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27b074f404b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b4d21fdc545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46196077041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M ORE AKSJESELSKAP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 ORE AKSJESELSKAP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M ORE AKSJESELSKAP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 ORE AKSJESELSKAP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 ORE AKSJESELSKAP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 ORE AKSJESELSKAP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−546 869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53 938 458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169 270 495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177 767 334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 ORE AKSJESELSKAP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MERETE ORE HAMMARSTRØM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MAGNE ORE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ØYSTEN MIKAL ORE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MAGNE ORE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ELLA ORE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 ORE AKSJESELSKAP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Dagalistien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22148464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914 232 325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 ORE AKSJESELSKAP</a:t>
            </a:r>
          </a:p>
        </p:txBody>
      </p:sp>
    </p:spTree>
  </p:cSld>
  <p:clrMapOvr>
    <a:masterClrMapping xmlns:a="http://schemas.openxmlformats.org/drawingml/2006/main"/>
  </p:clrMapOvr>
</p:sld>
</file>