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3e7f649fa949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3545d19f8648e8"/>
  </p:sldMasterIdLst>
  <p:sldIdLst>
    <p:sldId xmlns:r="http://schemas.openxmlformats.org/officeDocument/2006/relationships" id="256" r:id="R9549b22765a0474f"/>
    <p:sldId xmlns:r="http://schemas.openxmlformats.org/officeDocument/2006/relationships" id="257" r:id="R1e90ed18c0fa4e6e"/>
    <p:sldId xmlns:r="http://schemas.openxmlformats.org/officeDocument/2006/relationships" id="258" r:id="R0d40fb2464794844"/>
    <p:sldId xmlns:r="http://schemas.openxmlformats.org/officeDocument/2006/relationships" id="259" r:id="R7b4016bd7fe34c30"/>
    <p:sldId xmlns:r="http://schemas.openxmlformats.org/officeDocument/2006/relationships" id="260" r:id="R8d1838699d644eb8"/>
    <p:sldId xmlns:r="http://schemas.openxmlformats.org/officeDocument/2006/relationships" id="261" r:id="R7bd1048ad9ce491f"/>
    <p:sldId xmlns:r="http://schemas.openxmlformats.org/officeDocument/2006/relationships" id="262" r:id="Rc51e136b1b2d4e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3545d19f8648e8" /><Relationship Type="http://schemas.openxmlformats.org/officeDocument/2006/relationships/slide" Target="/ppt/slides/slide1.xml" Id="R9549b22765a0474f" /><Relationship Type="http://schemas.openxmlformats.org/officeDocument/2006/relationships/slide" Target="/ppt/slides/slide2.xml" Id="R1e90ed18c0fa4e6e" /><Relationship Type="http://schemas.openxmlformats.org/officeDocument/2006/relationships/slide" Target="/ppt/slides/slide3.xml" Id="R0d40fb2464794844" /><Relationship Type="http://schemas.openxmlformats.org/officeDocument/2006/relationships/slide" Target="/ppt/slides/slide4.xml" Id="R7b4016bd7fe34c30" /><Relationship Type="http://schemas.openxmlformats.org/officeDocument/2006/relationships/slide" Target="/ppt/slides/slide5.xml" Id="R8d1838699d644eb8" /><Relationship Type="http://schemas.openxmlformats.org/officeDocument/2006/relationships/slide" Target="/ppt/slides/slide6.xml" Id="R7bd1048ad9ce491f" /><Relationship Type="http://schemas.openxmlformats.org/officeDocument/2006/relationships/slide" Target="/ppt/slides/slide7.xml" Id="Rc51e136b1b2d4e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2fb662da0845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e484eefab4a7f" /><Relationship Type="http://schemas.openxmlformats.org/officeDocument/2006/relationships/theme" Target="/ppt/slideMasters/theme/theme1.xml" Id="R97a3728b381d41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9e484eefab4a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e4ac767db49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87d791e034f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dc01888824b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0f1c5a9f443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e0c4e486b47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6495941da4e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d099dfc6b42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ULSRUD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ULSRUD INVEST AS ble etablert [år] og holder til i Enebakkneset.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11 186 258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13 697 690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13 719 786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LISBETH HELEN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Lisbeth Sørensen, Hunesveien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1910 Enebakkneset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lisbeth@myrdahl-sveen.no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914 166 225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ULSRUD INVEST AS</a:t>
            </a:r>
          </a:p>
        </p:txBody>
      </p:sp>
    </p:spTree>
  </p:cSld>
  <p:clrMapOvr>
    <a:masterClrMapping xmlns:a="http://schemas.openxmlformats.org/drawingml/2006/main"/>
  </p:clrMapOvr>
</p:sld>
</file>