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cc06957b4b4e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da0f2e5b5746c2"/>
  </p:sldMasterIdLst>
  <p:sldIdLst>
    <p:sldId xmlns:r="http://schemas.openxmlformats.org/officeDocument/2006/relationships" id="256" r:id="Ra2600aff628341ff"/>
    <p:sldId xmlns:r="http://schemas.openxmlformats.org/officeDocument/2006/relationships" id="257" r:id="Rcbc53310903548fa"/>
    <p:sldId xmlns:r="http://schemas.openxmlformats.org/officeDocument/2006/relationships" id="258" r:id="Rbbd1be4a437f4716"/>
    <p:sldId xmlns:r="http://schemas.openxmlformats.org/officeDocument/2006/relationships" id="259" r:id="Rd3e81b88bfcc43ee"/>
    <p:sldId xmlns:r="http://schemas.openxmlformats.org/officeDocument/2006/relationships" id="260" r:id="Rc8f0d67af15d409b"/>
    <p:sldId xmlns:r="http://schemas.openxmlformats.org/officeDocument/2006/relationships" id="261" r:id="R71cb3325cbad49c3"/>
    <p:sldId xmlns:r="http://schemas.openxmlformats.org/officeDocument/2006/relationships" id="262" r:id="R8ac2e30dd90246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da0f2e5b5746c2" /><Relationship Type="http://schemas.openxmlformats.org/officeDocument/2006/relationships/slide" Target="/ppt/slides/slide1.xml" Id="Ra2600aff628341ff" /><Relationship Type="http://schemas.openxmlformats.org/officeDocument/2006/relationships/slide" Target="/ppt/slides/slide2.xml" Id="Rcbc53310903548fa" /><Relationship Type="http://schemas.openxmlformats.org/officeDocument/2006/relationships/slide" Target="/ppt/slides/slide3.xml" Id="Rbbd1be4a437f4716" /><Relationship Type="http://schemas.openxmlformats.org/officeDocument/2006/relationships/slide" Target="/ppt/slides/slide4.xml" Id="Rd3e81b88bfcc43ee" /><Relationship Type="http://schemas.openxmlformats.org/officeDocument/2006/relationships/slide" Target="/ppt/slides/slide5.xml" Id="Rc8f0d67af15d409b" /><Relationship Type="http://schemas.openxmlformats.org/officeDocument/2006/relationships/slide" Target="/ppt/slides/slide6.xml" Id="R71cb3325cbad49c3" /><Relationship Type="http://schemas.openxmlformats.org/officeDocument/2006/relationships/slide" Target="/ppt/slides/slide7.xml" Id="R8ac2e30dd90246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f4d0b212a647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44ee95221406f" /><Relationship Type="http://schemas.openxmlformats.org/officeDocument/2006/relationships/theme" Target="/ppt/slideMasters/theme/theme1.xml" Id="Raeb01bdb98bf47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c44ee9522140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541058a5b43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a25aa58c040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749ce221f4b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79b03241048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7c7efc6b645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ebcf059b241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c0dc2b8ee41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NØSTVET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NØSTVET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3 224 852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16 059 551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16 086 874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TAKLA MADS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Mads Takla, Veidemannsveien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914 156 467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