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c50bfaa5c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b27efac6e44659"/>
  </p:sldMasterIdLst>
  <p:sldIdLst>
    <p:sldId xmlns:r="http://schemas.openxmlformats.org/officeDocument/2006/relationships" id="256" r:id="Rf87335e0b2c44499"/>
    <p:sldId xmlns:r="http://schemas.openxmlformats.org/officeDocument/2006/relationships" id="257" r:id="Rcc40ef926da242f1"/>
    <p:sldId xmlns:r="http://schemas.openxmlformats.org/officeDocument/2006/relationships" id="258" r:id="R49f31f49de8f4545"/>
    <p:sldId xmlns:r="http://schemas.openxmlformats.org/officeDocument/2006/relationships" id="259" r:id="Rd1840927bf9a46b8"/>
    <p:sldId xmlns:r="http://schemas.openxmlformats.org/officeDocument/2006/relationships" id="260" r:id="R4e4f26c5b2f34b46"/>
    <p:sldId xmlns:r="http://schemas.openxmlformats.org/officeDocument/2006/relationships" id="261" r:id="Rd6ccd81875bf404e"/>
    <p:sldId xmlns:r="http://schemas.openxmlformats.org/officeDocument/2006/relationships" id="262" r:id="R1cdf5e3f34a8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27efac6e44659" /><Relationship Type="http://schemas.openxmlformats.org/officeDocument/2006/relationships/slide" Target="/ppt/slides/slide1.xml" Id="Rf87335e0b2c44499" /><Relationship Type="http://schemas.openxmlformats.org/officeDocument/2006/relationships/slide" Target="/ppt/slides/slide2.xml" Id="Rcc40ef926da242f1" /><Relationship Type="http://schemas.openxmlformats.org/officeDocument/2006/relationships/slide" Target="/ppt/slides/slide3.xml" Id="R49f31f49de8f4545" /><Relationship Type="http://schemas.openxmlformats.org/officeDocument/2006/relationships/slide" Target="/ppt/slides/slide4.xml" Id="Rd1840927bf9a46b8" /><Relationship Type="http://schemas.openxmlformats.org/officeDocument/2006/relationships/slide" Target="/ppt/slides/slide5.xml" Id="R4e4f26c5b2f34b46" /><Relationship Type="http://schemas.openxmlformats.org/officeDocument/2006/relationships/slide" Target="/ppt/slides/slide6.xml" Id="Rd6ccd81875bf404e" /><Relationship Type="http://schemas.openxmlformats.org/officeDocument/2006/relationships/slide" Target="/ppt/slides/slide7.xml" Id="R1cdf5e3f34a8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ba737ca91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cf7fceb18485f" /><Relationship Type="http://schemas.openxmlformats.org/officeDocument/2006/relationships/theme" Target="/ppt/slideMasters/theme/theme1.xml" Id="R31f09c2689b0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cf7fceb18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05f4b788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b3a85b6c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e0f1a381d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230592c7144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ac1c3b80e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1ec8bbe28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9b990c10d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ERFA REVISJON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ERFA REVISJON FOLLO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TRONRUD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Tronrud, Hans Heltorps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