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2488c6c4124e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337cec6c3b4eb5"/>
  </p:sldMasterIdLst>
  <p:sldIdLst>
    <p:sldId xmlns:r="http://schemas.openxmlformats.org/officeDocument/2006/relationships" id="256" r:id="Rcb3efb617d134690"/>
    <p:sldId xmlns:r="http://schemas.openxmlformats.org/officeDocument/2006/relationships" id="257" r:id="R6d40f25ee3c94550"/>
    <p:sldId xmlns:r="http://schemas.openxmlformats.org/officeDocument/2006/relationships" id="258" r:id="Ree820fdcb08e49cc"/>
    <p:sldId xmlns:r="http://schemas.openxmlformats.org/officeDocument/2006/relationships" id="259" r:id="R9c579842a3344adb"/>
    <p:sldId xmlns:r="http://schemas.openxmlformats.org/officeDocument/2006/relationships" id="260" r:id="R77690cbd9dae40b9"/>
    <p:sldId xmlns:r="http://schemas.openxmlformats.org/officeDocument/2006/relationships" id="261" r:id="Ra9d0597588ca4176"/>
    <p:sldId xmlns:r="http://schemas.openxmlformats.org/officeDocument/2006/relationships" id="262" r:id="Rac4e50b127a242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337cec6c3b4eb5" /><Relationship Type="http://schemas.openxmlformats.org/officeDocument/2006/relationships/slide" Target="/ppt/slides/slide1.xml" Id="Rcb3efb617d134690" /><Relationship Type="http://schemas.openxmlformats.org/officeDocument/2006/relationships/slide" Target="/ppt/slides/slide2.xml" Id="R6d40f25ee3c94550" /><Relationship Type="http://schemas.openxmlformats.org/officeDocument/2006/relationships/slide" Target="/ppt/slides/slide3.xml" Id="Ree820fdcb08e49cc" /><Relationship Type="http://schemas.openxmlformats.org/officeDocument/2006/relationships/slide" Target="/ppt/slides/slide4.xml" Id="R9c579842a3344adb" /><Relationship Type="http://schemas.openxmlformats.org/officeDocument/2006/relationships/slide" Target="/ppt/slides/slide5.xml" Id="R77690cbd9dae40b9" /><Relationship Type="http://schemas.openxmlformats.org/officeDocument/2006/relationships/slide" Target="/ppt/slides/slide6.xml" Id="Ra9d0597588ca4176" /><Relationship Type="http://schemas.openxmlformats.org/officeDocument/2006/relationships/slide" Target="/ppt/slides/slide7.xml" Id="Rac4e50b127a242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ad77ce79b243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7bf164cf046d8" /><Relationship Type="http://schemas.openxmlformats.org/officeDocument/2006/relationships/theme" Target="/ppt/slideMasters/theme/theme1.xml" Id="R01a31f9468a74c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f7bf164cf046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7c05ba74748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18a3e2f054a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4c797cc9d45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02176fcab4a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0ae4d832f4e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ab70c381349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5f667023943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SEVEN SECONDS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SEVEN SECONDS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SEVEN SECONDS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SEVEN SECONDS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SEVEN SECONDS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SEVEN SECONDS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−240 012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3 220 365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72 449 711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72 784 151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SEVEN SECONDS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RAPP DAVIDSEN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RAPP DAVIDSEN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RAPP DAVIDSEN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SEVEN SECONDS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Gotaasalleen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2050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914 119 332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SEVEN SECONDS AS</a:t>
            </a:r>
          </a:p>
        </p:txBody>
      </p:sp>
    </p:spTree>
  </p:cSld>
  <p:clrMapOvr>
    <a:masterClrMapping xmlns:a="http://schemas.openxmlformats.org/drawingml/2006/main"/>
  </p:clrMapOvr>
</p:sld>
</file>