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304ad9e6f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8d4d828834c9a"/>
  </p:sldMasterIdLst>
  <p:sldIdLst>
    <p:sldId xmlns:r="http://schemas.openxmlformats.org/officeDocument/2006/relationships" id="256" r:id="Ra2ba5491caae4d29"/>
    <p:sldId xmlns:r="http://schemas.openxmlformats.org/officeDocument/2006/relationships" id="257" r:id="Rec68913973404ea6"/>
    <p:sldId xmlns:r="http://schemas.openxmlformats.org/officeDocument/2006/relationships" id="258" r:id="R5bcc50e3d1d44c73"/>
    <p:sldId xmlns:r="http://schemas.openxmlformats.org/officeDocument/2006/relationships" id="259" r:id="R8e43d154d5ce442c"/>
    <p:sldId xmlns:r="http://schemas.openxmlformats.org/officeDocument/2006/relationships" id="260" r:id="Rca5024cd49474fd6"/>
    <p:sldId xmlns:r="http://schemas.openxmlformats.org/officeDocument/2006/relationships" id="261" r:id="R201fe75b721e4b1c"/>
    <p:sldId xmlns:r="http://schemas.openxmlformats.org/officeDocument/2006/relationships" id="262" r:id="R8472c02a9a59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8d4d828834c9a" /><Relationship Type="http://schemas.openxmlformats.org/officeDocument/2006/relationships/slide" Target="/ppt/slides/slide1.xml" Id="Ra2ba5491caae4d29" /><Relationship Type="http://schemas.openxmlformats.org/officeDocument/2006/relationships/slide" Target="/ppt/slides/slide2.xml" Id="Rec68913973404ea6" /><Relationship Type="http://schemas.openxmlformats.org/officeDocument/2006/relationships/slide" Target="/ppt/slides/slide3.xml" Id="R5bcc50e3d1d44c73" /><Relationship Type="http://schemas.openxmlformats.org/officeDocument/2006/relationships/slide" Target="/ppt/slides/slide4.xml" Id="R8e43d154d5ce442c" /><Relationship Type="http://schemas.openxmlformats.org/officeDocument/2006/relationships/slide" Target="/ppt/slides/slide5.xml" Id="Rca5024cd49474fd6" /><Relationship Type="http://schemas.openxmlformats.org/officeDocument/2006/relationships/slide" Target="/ppt/slides/slide6.xml" Id="R201fe75b721e4b1c" /><Relationship Type="http://schemas.openxmlformats.org/officeDocument/2006/relationships/slide" Target="/ppt/slides/slide7.xml" Id="R8472c02a9a59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3ecb7ba72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359bd252145a1" /><Relationship Type="http://schemas.openxmlformats.org/officeDocument/2006/relationships/theme" Target="/ppt/slideMasters/theme/theme1.xml" Id="Ra98cd0249cb1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359bd2521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aae88eaf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02e90b90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a5d514bc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f27af40a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05434e35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ba14f5db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76975c82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SANDERSEN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ANKER SANDERSEN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