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06f8b8ebfa94a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49f61c80b214b13"/>
  </p:sldMasterIdLst>
  <p:sldIdLst>
    <p:sldId xmlns:r="http://schemas.openxmlformats.org/officeDocument/2006/relationships" id="256" r:id="Rf4e9975911bc46e9"/>
    <p:sldId xmlns:r="http://schemas.openxmlformats.org/officeDocument/2006/relationships" id="257" r:id="R6dcada648554457e"/>
    <p:sldId xmlns:r="http://schemas.openxmlformats.org/officeDocument/2006/relationships" id="258" r:id="Rfc6e402d17f04d66"/>
    <p:sldId xmlns:r="http://schemas.openxmlformats.org/officeDocument/2006/relationships" id="259" r:id="R4a90a5c4367b4330"/>
    <p:sldId xmlns:r="http://schemas.openxmlformats.org/officeDocument/2006/relationships" id="260" r:id="R93f648ca28914ce9"/>
    <p:sldId xmlns:r="http://schemas.openxmlformats.org/officeDocument/2006/relationships" id="261" r:id="R5c85b80455bd48c3"/>
    <p:sldId xmlns:r="http://schemas.openxmlformats.org/officeDocument/2006/relationships" id="262" r:id="R62df5941c9e142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9f61c80b214b13" /><Relationship Type="http://schemas.openxmlformats.org/officeDocument/2006/relationships/slide" Target="/ppt/slides/slide1.xml" Id="Rf4e9975911bc46e9" /><Relationship Type="http://schemas.openxmlformats.org/officeDocument/2006/relationships/slide" Target="/ppt/slides/slide2.xml" Id="R6dcada648554457e" /><Relationship Type="http://schemas.openxmlformats.org/officeDocument/2006/relationships/slide" Target="/ppt/slides/slide3.xml" Id="Rfc6e402d17f04d66" /><Relationship Type="http://schemas.openxmlformats.org/officeDocument/2006/relationships/slide" Target="/ppt/slides/slide4.xml" Id="R4a90a5c4367b4330" /><Relationship Type="http://schemas.openxmlformats.org/officeDocument/2006/relationships/slide" Target="/ppt/slides/slide5.xml" Id="R93f648ca28914ce9" /><Relationship Type="http://schemas.openxmlformats.org/officeDocument/2006/relationships/slide" Target="/ppt/slides/slide6.xml" Id="R5c85b80455bd48c3" /><Relationship Type="http://schemas.openxmlformats.org/officeDocument/2006/relationships/slide" Target="/ppt/slides/slide7.xml" Id="R62df5941c9e142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191e52227846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67102d35284982" /><Relationship Type="http://schemas.openxmlformats.org/officeDocument/2006/relationships/theme" Target="/ppt/slideMasters/theme/theme1.xml" Id="Rce666f16802c4d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67102d3528498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31cdd94f544c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23e67a848d4f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0b96bab426463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ffb4a92dbc44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c994d40f1e4e5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a4ad66090f44f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a038b78389414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TYSNES TRENINGSSENTER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TRENINGSSENTER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TYSNES TRENINGSSENTER AS ble etablert [år] og holder til i Uggdal.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TRENINGSSENTER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TRENINGSSENTER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TRENINGSSENTER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399 025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−70 503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−54 809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370 962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538 142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TRENINGSSENTER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MARIE SÆVERUD-MEHAMMER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HELGE SÆVERUD-MEHAMMER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TRENINGSSENTER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Uggdalsdalen 209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5685 Uggdal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914 080 045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TRENINGSSENTER AS</a:t>
            </a:r>
          </a:p>
        </p:txBody>
      </p:sp>
    </p:spTree>
  </p:cSld>
  <p:clrMapOvr>
    <a:masterClrMapping xmlns:a="http://schemas.openxmlformats.org/drawingml/2006/main"/>
  </p:clrMapOvr>
</p:sld>
</file>